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186F1F5-679F-45DC-88F5-FAE907D573A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1D84916-6533-4AFD-9399-564DE069FF6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lixbyactiveprosport.com/homeschooling-daily-challeng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Welcome to </a:t>
            </a:r>
            <a:r>
              <a:rPr lang="en-US" b="1" dirty="0"/>
              <a:t>Clixby Active Pro Sports </a:t>
            </a:r>
            <a:r>
              <a:rPr lang="en-US" dirty="0"/>
              <a:t>‘Virtual Challenges’.</a:t>
            </a:r>
          </a:p>
          <a:p>
            <a:r>
              <a:rPr lang="en-US" dirty="0"/>
              <a:t>I will show you 12 different challenges.</a:t>
            </a:r>
          </a:p>
          <a:p>
            <a:r>
              <a:rPr lang="en-US" dirty="0"/>
              <a:t>You’ll be working with/against a partner!</a:t>
            </a:r>
          </a:p>
          <a:p>
            <a:r>
              <a:rPr lang="en-US" dirty="0"/>
              <a:t>The main thing is to try your personal best.</a:t>
            </a:r>
          </a:p>
          <a:p>
            <a:r>
              <a:rPr lang="en-US" b="1" dirty="0"/>
              <a:t>Have fun!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Virtual Challenges</a:t>
            </a:r>
            <a:endParaRPr lang="en-GB" dirty="0"/>
          </a:p>
        </p:txBody>
      </p:sp>
      <p:pic>
        <p:nvPicPr>
          <p:cNvPr id="4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arah\AppData\Local\Microsoft\Windows\INetCache\IE\FHG32K0R\exercis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929505"/>
            <a:ext cx="1975559" cy="117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ibrary of throwing money vector freeuse stock png files ...">
            <a:extLst>
              <a:ext uri="{FF2B5EF4-FFF2-40B4-BE49-F238E27FC236}">
                <a16:creationId xmlns:a16="http://schemas.microsoft.com/office/drawing/2014/main" id="{9AD95C08-8AAB-4FFF-B9FE-446369B2B3B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607" y="712090"/>
            <a:ext cx="1800200" cy="1757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257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9: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  <a:p>
            <a:r>
              <a:rPr lang="en-US" sz="2400" b="1" dirty="0"/>
              <a:t>You need to work with your partner on this challenge.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Partner Cone Catching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7170" name="Picture 2" descr="Image result for Sports Cones">
            <a:extLst>
              <a:ext uri="{FF2B5EF4-FFF2-40B4-BE49-F238E27FC236}">
                <a16:creationId xmlns:a16="http://schemas.microsoft.com/office/drawing/2014/main" id="{049F6D1A-4247-40AE-A989-0349E42E7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756" y="2374692"/>
            <a:ext cx="1892134" cy="188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Throwing Clip Art">
            <a:extLst>
              <a:ext uri="{FF2B5EF4-FFF2-40B4-BE49-F238E27FC236}">
                <a16:creationId xmlns:a16="http://schemas.microsoft.com/office/drawing/2014/main" id="{960A0451-BD15-4751-8584-5A7AA33C8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3" y="2402120"/>
            <a:ext cx="2221298" cy="188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F18951F-2201-43DF-B902-2CEEBA707DE0}"/>
              </a:ext>
            </a:extLst>
          </p:cNvPr>
          <p:cNvSpPr txBox="1"/>
          <p:nvPr/>
        </p:nvSpPr>
        <p:spPr>
          <a:xfrm>
            <a:off x="650879" y="5805264"/>
            <a:ext cx="3445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tennis ball &amp; 1 dish cone</a:t>
            </a:r>
          </a:p>
        </p:txBody>
      </p:sp>
    </p:spTree>
    <p:extLst>
      <p:ext uri="{BB962C8B-B14F-4D97-AF65-F5344CB8AC3E}">
        <p14:creationId xmlns:p14="http://schemas.microsoft.com/office/powerpoint/2010/main" val="32097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10: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Bat Dribbling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0" name="Picture 9" descr="Free Clipart Cricket Bat And Ball">
            <a:extLst>
              <a:ext uri="{FF2B5EF4-FFF2-40B4-BE49-F238E27FC236}">
                <a16:creationId xmlns:a16="http://schemas.microsoft.com/office/drawing/2014/main" id="{62A37206-DCAD-49A3-9B0A-392CAD2D94A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57475"/>
            <a:ext cx="1543050" cy="154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Free Cartoon Cricket Bat, Download Free Clip Art, Free Clip Art on ...">
            <a:extLst>
              <a:ext uri="{FF2B5EF4-FFF2-40B4-BE49-F238E27FC236}">
                <a16:creationId xmlns:a16="http://schemas.microsoft.com/office/drawing/2014/main" id="{358D488A-C9F0-4F6B-9DB2-F037DC6BDE4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57475"/>
            <a:ext cx="1543050" cy="15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1150AA3-4A3A-44F1-A7A8-0E96F0220CAE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cricket bat &amp; 5 cones</a:t>
            </a:r>
          </a:p>
        </p:txBody>
      </p:sp>
    </p:spTree>
    <p:extLst>
      <p:ext uri="{BB962C8B-B14F-4D97-AF65-F5344CB8AC3E}">
        <p14:creationId xmlns:p14="http://schemas.microsoft.com/office/powerpoint/2010/main" val="3415483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11: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Football Dribbling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2" name="Picture 11" descr="4 Drills to Improve Soccer Dribbling | ACTIVEkids">
            <a:extLst>
              <a:ext uri="{FF2B5EF4-FFF2-40B4-BE49-F238E27FC236}">
                <a16:creationId xmlns:a16="http://schemas.microsoft.com/office/drawing/2014/main" id="{EFD8F552-DC80-4B20-B3E4-8CD7625E674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25191"/>
            <a:ext cx="2468064" cy="1534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Football dribbling posts - Great Grub Club">
            <a:extLst>
              <a:ext uri="{FF2B5EF4-FFF2-40B4-BE49-F238E27FC236}">
                <a16:creationId xmlns:a16="http://schemas.microsoft.com/office/drawing/2014/main" id="{B2BB2D9C-0419-4CFB-BE94-5369A430032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25191"/>
            <a:ext cx="1944216" cy="153480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38332B-3310-4CD0-99D3-7D74334D5DB3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football &amp; 5 cones</a:t>
            </a:r>
          </a:p>
        </p:txBody>
      </p:sp>
    </p:spTree>
    <p:extLst>
      <p:ext uri="{BB962C8B-B14F-4D97-AF65-F5344CB8AC3E}">
        <p14:creationId xmlns:p14="http://schemas.microsoft.com/office/powerpoint/2010/main" val="247058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12: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Knock Down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8194" name="Picture 2" descr="Image result for cones">
            <a:extLst>
              <a:ext uri="{FF2B5EF4-FFF2-40B4-BE49-F238E27FC236}">
                <a16:creationId xmlns:a16="http://schemas.microsoft.com/office/drawing/2014/main" id="{A88A4C3D-32EF-42BD-B17F-71DD991C1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322819"/>
            <a:ext cx="1965573" cy="196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Image result for Girl Kicking Football Clip Arts">
            <a:extLst>
              <a:ext uri="{FF2B5EF4-FFF2-40B4-BE49-F238E27FC236}">
                <a16:creationId xmlns:a16="http://schemas.microsoft.com/office/drawing/2014/main" id="{B632A62E-6B0E-40D8-8004-0F16498F8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30" y="2097561"/>
            <a:ext cx="1614465" cy="230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217020A-C3AE-44DA-A9A9-A6345C1F3EF8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football &amp; 15 cones</a:t>
            </a:r>
          </a:p>
        </p:txBody>
      </p:sp>
    </p:spTree>
    <p:extLst>
      <p:ext uri="{BB962C8B-B14F-4D97-AF65-F5344CB8AC3E}">
        <p14:creationId xmlns:p14="http://schemas.microsoft.com/office/powerpoint/2010/main" val="4010714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5" y="1591056"/>
            <a:ext cx="4248472" cy="5078304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GB" b="1" dirty="0"/>
              <a:t>Football </a:t>
            </a:r>
            <a:r>
              <a:rPr lang="en-GB" b="1" dirty="0" err="1"/>
              <a:t>Keepie</a:t>
            </a:r>
            <a:r>
              <a:rPr lang="en-GB" b="1" dirty="0"/>
              <a:t> </a:t>
            </a:r>
            <a:r>
              <a:rPr lang="en-GB" b="1" dirty="0" err="1"/>
              <a:t>Uppies</a:t>
            </a:r>
            <a:endParaRPr lang="en-GB" b="1" dirty="0"/>
          </a:p>
          <a:p>
            <a:pPr marL="457200" indent="-457200">
              <a:buAutoNum type="arabicPeriod"/>
            </a:pPr>
            <a:r>
              <a:rPr lang="en-GB" b="1" dirty="0"/>
              <a:t>Football Wall Passes</a:t>
            </a:r>
          </a:p>
          <a:p>
            <a:pPr marL="457200" indent="-457200">
              <a:buAutoNum type="arabicPeriod"/>
            </a:pPr>
            <a:r>
              <a:rPr lang="en-GB" b="1" dirty="0"/>
              <a:t>Catching</a:t>
            </a:r>
          </a:p>
          <a:p>
            <a:pPr marL="457200" indent="-457200">
              <a:buAutoNum type="arabicPeriod"/>
            </a:pPr>
            <a:r>
              <a:rPr lang="en-GB" b="1" dirty="0"/>
              <a:t>Bat </a:t>
            </a:r>
            <a:r>
              <a:rPr lang="en-GB" b="1" dirty="0" err="1"/>
              <a:t>Keepie</a:t>
            </a:r>
            <a:r>
              <a:rPr lang="en-GB" b="1" dirty="0"/>
              <a:t> </a:t>
            </a:r>
            <a:r>
              <a:rPr lang="en-GB" b="1" dirty="0" err="1"/>
              <a:t>Uppies</a:t>
            </a:r>
            <a:endParaRPr lang="en-GB" b="1" dirty="0"/>
          </a:p>
          <a:p>
            <a:pPr marL="457200" indent="-457200">
              <a:buAutoNum type="arabicPeriod"/>
            </a:pPr>
            <a:r>
              <a:rPr lang="en-GB" b="1" dirty="0"/>
              <a:t>Throwing</a:t>
            </a:r>
          </a:p>
          <a:p>
            <a:pPr marL="457200" indent="-457200">
              <a:buAutoNum type="arabicPeriod"/>
            </a:pPr>
            <a:r>
              <a:rPr lang="en-GB" b="1" dirty="0"/>
              <a:t>Wall Catching</a:t>
            </a:r>
          </a:p>
          <a:p>
            <a:pPr marL="457200" indent="-457200">
              <a:buAutoNum type="arabicPeriod"/>
            </a:pPr>
            <a:r>
              <a:rPr lang="en-GB" b="1" dirty="0"/>
              <a:t>Tennis </a:t>
            </a:r>
            <a:r>
              <a:rPr lang="en-GB" b="1" dirty="0" err="1"/>
              <a:t>Keepie</a:t>
            </a:r>
            <a:r>
              <a:rPr lang="en-GB" b="1" dirty="0"/>
              <a:t> </a:t>
            </a:r>
            <a:r>
              <a:rPr lang="en-GB" b="1" dirty="0" err="1"/>
              <a:t>Uppies</a:t>
            </a:r>
            <a:endParaRPr lang="en-GB" b="1" dirty="0"/>
          </a:p>
          <a:p>
            <a:pPr marL="457200" indent="-457200">
              <a:buAutoNum type="arabicPeriod"/>
            </a:pPr>
            <a:r>
              <a:rPr lang="en-GB" b="1" dirty="0"/>
              <a:t>Partner Passing</a:t>
            </a:r>
          </a:p>
          <a:p>
            <a:pPr marL="457200" indent="-457200">
              <a:buAutoNum type="arabicPeriod"/>
            </a:pPr>
            <a:r>
              <a:rPr lang="en-GB" b="1" dirty="0"/>
              <a:t>Partner Cone Catching</a:t>
            </a:r>
          </a:p>
          <a:p>
            <a:pPr marL="457200" indent="-457200">
              <a:buAutoNum type="arabicPeriod"/>
            </a:pPr>
            <a:r>
              <a:rPr lang="en-GB" b="1" dirty="0"/>
              <a:t>Bat Dribbling</a:t>
            </a:r>
          </a:p>
          <a:p>
            <a:pPr marL="457200" indent="-457200">
              <a:buAutoNum type="arabicPeriod"/>
            </a:pPr>
            <a:r>
              <a:rPr lang="en-GB" b="1" dirty="0"/>
              <a:t>Football Dribbling</a:t>
            </a:r>
          </a:p>
          <a:p>
            <a:pPr marL="457200" indent="-457200">
              <a:buAutoNum type="arabicPeriod"/>
            </a:pPr>
            <a:r>
              <a:rPr lang="en-GB" b="1" dirty="0"/>
              <a:t>Knock Down</a:t>
            </a:r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GOOD LUCK!</a:t>
            </a:r>
            <a:endParaRPr lang="en-GB" dirty="0"/>
          </a:p>
        </p:txBody>
      </p:sp>
      <p:pic>
        <p:nvPicPr>
          <p:cNvPr id="4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C06C0E-A887-4168-8858-BEF0576BBF6C}"/>
              </a:ext>
            </a:extLst>
          </p:cNvPr>
          <p:cNvSpPr txBox="1"/>
          <p:nvPr/>
        </p:nvSpPr>
        <p:spPr>
          <a:xfrm>
            <a:off x="4860032" y="1700808"/>
            <a:ext cx="3826768" cy="45243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Try to do as many as you can in the 60 second time limit.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For partner cone catching and partner passing challenges you work with your partner for both goes.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For all other challenges your aim is to try and beat your partner’s score!</a:t>
            </a:r>
          </a:p>
        </p:txBody>
      </p:sp>
      <p:pic>
        <p:nvPicPr>
          <p:cNvPr id="11266" name="Picture 2" descr="Image result for good luck">
            <a:extLst>
              <a:ext uri="{FF2B5EF4-FFF2-40B4-BE49-F238E27FC236}">
                <a16:creationId xmlns:a16="http://schemas.microsoft.com/office/drawing/2014/main" id="{A4744898-E183-43D6-B972-1F6C8891B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038" y="338328"/>
            <a:ext cx="2050762" cy="12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9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1: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CF8F6F-2567-46EE-9F4F-FAC5ECDEC3B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86" y="2409507"/>
            <a:ext cx="1447800" cy="2038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A4915F-7294-46D1-8855-713A4E75733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68124"/>
            <a:ext cx="2304256" cy="143382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Football </a:t>
            </a:r>
            <a:r>
              <a:rPr lang="en-US" b="1" u="sng" dirty="0" err="1">
                <a:solidFill>
                  <a:srgbClr val="FF0000"/>
                </a:solidFill>
              </a:rPr>
              <a:t>Keepie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Uppies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64D6BC-2107-46B3-9A5A-A909DB690122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football</a:t>
            </a:r>
          </a:p>
        </p:txBody>
      </p:sp>
    </p:spTree>
    <p:extLst>
      <p:ext uri="{BB962C8B-B14F-4D97-AF65-F5344CB8AC3E}">
        <p14:creationId xmlns:p14="http://schemas.microsoft.com/office/powerpoint/2010/main" val="387450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2: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Football Wall Passes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B6B0A4-936C-484D-A670-91F95E800BD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28952"/>
            <a:ext cx="2304256" cy="1736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D48108-E6AB-46C3-88E8-C03358B8160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74139"/>
            <a:ext cx="2167601" cy="168585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8AAF8AD-7DE4-4E74-8123-25884BF77C82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football &amp; a wall</a:t>
            </a:r>
          </a:p>
        </p:txBody>
      </p:sp>
    </p:spTree>
    <p:extLst>
      <p:ext uri="{BB962C8B-B14F-4D97-AF65-F5344CB8AC3E}">
        <p14:creationId xmlns:p14="http://schemas.microsoft.com/office/powerpoint/2010/main" val="48180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3: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Catching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98242DA3-2378-4D1A-A170-B4A691445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69" y="2526835"/>
            <a:ext cx="2468064" cy="180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C5FE3AE1-B049-4C4E-B380-1587D5E1D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79" y="1878146"/>
            <a:ext cx="1959042" cy="241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BBFCF5E-5058-40F1-A59F-B9141DA6CDAB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tennis ball</a:t>
            </a:r>
          </a:p>
        </p:txBody>
      </p:sp>
    </p:spTree>
    <p:extLst>
      <p:ext uri="{BB962C8B-B14F-4D97-AF65-F5344CB8AC3E}">
        <p14:creationId xmlns:p14="http://schemas.microsoft.com/office/powerpoint/2010/main" val="369206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4: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Bat </a:t>
            </a:r>
            <a:r>
              <a:rPr lang="en-US" b="1" u="sng" dirty="0" err="1">
                <a:solidFill>
                  <a:srgbClr val="FF0000"/>
                </a:solidFill>
              </a:rPr>
              <a:t>Keepie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Uppies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0" name="Picture 9" descr="Keepie Uppie">
            <a:extLst>
              <a:ext uri="{FF2B5EF4-FFF2-40B4-BE49-F238E27FC236}">
                <a16:creationId xmlns:a16="http://schemas.microsoft.com/office/drawing/2014/main" id="{5329E5F1-BF6C-4A66-B08C-8AD69F2DFC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78655"/>
            <a:ext cx="2088232" cy="1569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Free Clipart Cricket Bat And Ball">
            <a:extLst>
              <a:ext uri="{FF2B5EF4-FFF2-40B4-BE49-F238E27FC236}">
                <a16:creationId xmlns:a16="http://schemas.microsoft.com/office/drawing/2014/main" id="{FF93FB14-C93D-4F4D-B6B6-BC5D02C157B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923" y="2322819"/>
            <a:ext cx="1747012" cy="179888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834884-C206-420C-A99B-19473C7825F4}"/>
              </a:ext>
            </a:extLst>
          </p:cNvPr>
          <p:cNvSpPr txBox="1"/>
          <p:nvPr/>
        </p:nvSpPr>
        <p:spPr>
          <a:xfrm>
            <a:off x="766887" y="5534051"/>
            <a:ext cx="380511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cricket bat &amp; 1 tennis ball</a:t>
            </a:r>
          </a:p>
        </p:txBody>
      </p:sp>
    </p:spTree>
    <p:extLst>
      <p:ext uri="{BB962C8B-B14F-4D97-AF65-F5344CB8AC3E}">
        <p14:creationId xmlns:p14="http://schemas.microsoft.com/office/powerpoint/2010/main" val="45281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5: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Throwing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2" name="Picture 11" descr="Library of throwing money vector freeuse stock png files ...">
            <a:extLst>
              <a:ext uri="{FF2B5EF4-FFF2-40B4-BE49-F238E27FC236}">
                <a16:creationId xmlns:a16="http://schemas.microsoft.com/office/drawing/2014/main" id="{F94CD685-1BAD-4BB5-9DC5-374EE21A3FC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02063"/>
            <a:ext cx="1800200" cy="1757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E592CE-6E0E-464A-B1C2-BC9022109D7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95" y="2568202"/>
            <a:ext cx="2160240" cy="149214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F5EB9E3-B043-47D5-94EB-667F984F4940}"/>
              </a:ext>
            </a:extLst>
          </p:cNvPr>
          <p:cNvSpPr txBox="1"/>
          <p:nvPr/>
        </p:nvSpPr>
        <p:spPr>
          <a:xfrm>
            <a:off x="766887" y="5534051"/>
            <a:ext cx="582133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tennis ball, 3 markers, 1 set of wickets</a:t>
            </a:r>
          </a:p>
        </p:txBody>
      </p:sp>
    </p:spTree>
    <p:extLst>
      <p:ext uri="{BB962C8B-B14F-4D97-AF65-F5344CB8AC3E}">
        <p14:creationId xmlns:p14="http://schemas.microsoft.com/office/powerpoint/2010/main" val="230165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6: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Wall Catching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10" name="Picture 9" descr="Cricket Catch Clipart">
            <a:extLst>
              <a:ext uri="{FF2B5EF4-FFF2-40B4-BE49-F238E27FC236}">
                <a16:creationId xmlns:a16="http://schemas.microsoft.com/office/drawing/2014/main" id="{A7378134-CB88-4278-845B-75C0297F35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08314"/>
            <a:ext cx="1800200" cy="1856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B9FB028E-FF14-4C27-9D52-AB49E4395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981" y="2239559"/>
            <a:ext cx="1765801" cy="235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8927F96-2808-4054-8CE3-E31D35C1DB55}"/>
              </a:ext>
            </a:extLst>
          </p:cNvPr>
          <p:cNvSpPr txBox="1"/>
          <p:nvPr/>
        </p:nvSpPr>
        <p:spPr>
          <a:xfrm>
            <a:off x="766887" y="5534051"/>
            <a:ext cx="30850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tennis ball &amp; a wall</a:t>
            </a:r>
          </a:p>
        </p:txBody>
      </p:sp>
    </p:spTree>
    <p:extLst>
      <p:ext uri="{BB962C8B-B14F-4D97-AF65-F5344CB8AC3E}">
        <p14:creationId xmlns:p14="http://schemas.microsoft.com/office/powerpoint/2010/main" val="496141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7: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Tennis </a:t>
            </a:r>
            <a:r>
              <a:rPr lang="en-US" b="1" u="sng" dirty="0" err="1">
                <a:solidFill>
                  <a:srgbClr val="FF0000"/>
                </a:solidFill>
              </a:rPr>
              <a:t>Keepie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Uppies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5122" name="Picture 2" descr="Image result for tennis keep ups">
            <a:extLst>
              <a:ext uri="{FF2B5EF4-FFF2-40B4-BE49-F238E27FC236}">
                <a16:creationId xmlns:a16="http://schemas.microsoft.com/office/drawing/2014/main" id="{7DB46ECB-ADC4-40A9-A37B-824579194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98" y="2560513"/>
            <a:ext cx="2320190" cy="173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tennis keep ups">
            <a:extLst>
              <a:ext uri="{FF2B5EF4-FFF2-40B4-BE49-F238E27FC236}">
                <a16:creationId xmlns:a16="http://schemas.microsoft.com/office/drawing/2014/main" id="{F967C605-F40B-4656-9797-D4D872D48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643" y="2523022"/>
            <a:ext cx="1736973" cy="173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1697D0-B3B5-49AD-9691-E4B77E998803}"/>
              </a:ext>
            </a:extLst>
          </p:cNvPr>
          <p:cNvSpPr txBox="1"/>
          <p:nvPr/>
        </p:nvSpPr>
        <p:spPr>
          <a:xfrm>
            <a:off x="766887" y="5534051"/>
            <a:ext cx="416515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tennis racket &amp; 1 tennis ball</a:t>
            </a:r>
          </a:p>
        </p:txBody>
      </p:sp>
    </p:spTree>
    <p:extLst>
      <p:ext uri="{BB962C8B-B14F-4D97-AF65-F5344CB8AC3E}">
        <p14:creationId xmlns:p14="http://schemas.microsoft.com/office/powerpoint/2010/main" val="27623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820688"/>
          </a:xfrm>
        </p:spPr>
        <p:txBody>
          <a:bodyPr>
            <a:noAutofit/>
          </a:bodyPr>
          <a:lstStyle/>
          <a:p>
            <a:r>
              <a:rPr lang="en-US" b="1" dirty="0"/>
              <a:t>Challenge 8:</a:t>
            </a:r>
            <a:endParaRPr lang="en-GB" b="1" dirty="0"/>
          </a:p>
        </p:txBody>
      </p:sp>
      <p:pic>
        <p:nvPicPr>
          <p:cNvPr id="1027" name="Picture 3" descr="C:\Users\Sarah\Documents\Sean's New Stuff\Clixby Active Pro Sports\Logo stuff\400dpi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728192" cy="10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279" y="4760439"/>
            <a:ext cx="790733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Try to do as many as you can in the 60 second time limit.</a:t>
            </a:r>
          </a:p>
          <a:p>
            <a:r>
              <a:rPr lang="en-US" sz="2400" b="1" dirty="0"/>
              <a:t>You need to work with your partner on this challenge.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2690335"/>
            <a:ext cx="24680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hlinkClick r:id="rId3"/>
              </a:rPr>
              <a:t>Homeschooling</a:t>
            </a:r>
            <a:r>
              <a:rPr lang="en-GB" sz="2400" dirty="0">
                <a:hlinkClick r:id="rId3"/>
              </a:rPr>
              <a:t> Daily Challenges – Clixby Active Pro Sports Ltd</a:t>
            </a:r>
            <a:endParaRPr lang="en-GB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5C7C-C214-483F-B984-2791D908CC5A}"/>
              </a:ext>
            </a:extLst>
          </p:cNvPr>
          <p:cNvSpPr txBox="1">
            <a:spLocks/>
          </p:cNvSpPr>
          <p:nvPr/>
        </p:nvSpPr>
        <p:spPr>
          <a:xfrm>
            <a:off x="653279" y="1358116"/>
            <a:ext cx="7990656" cy="820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Partner Passing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pic>
        <p:nvPicPr>
          <p:cNvPr id="6146" name="Picture 2" descr="Image result for partner passing football">
            <a:extLst>
              <a:ext uri="{FF2B5EF4-FFF2-40B4-BE49-F238E27FC236}">
                <a16:creationId xmlns:a16="http://schemas.microsoft.com/office/drawing/2014/main" id="{A764B182-396C-40D2-B01F-AE1B069C9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52989"/>
            <a:ext cx="2468065" cy="155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partner passing football">
            <a:extLst>
              <a:ext uri="{FF2B5EF4-FFF2-40B4-BE49-F238E27FC236}">
                <a16:creationId xmlns:a16="http://schemas.microsoft.com/office/drawing/2014/main" id="{0F86345C-C6BD-4F00-9F93-0ACC7327D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2559096"/>
            <a:ext cx="1920234" cy="164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F961E2C-3CF5-46F5-BDCE-E02B03751E3D}"/>
              </a:ext>
            </a:extLst>
          </p:cNvPr>
          <p:cNvSpPr txBox="1"/>
          <p:nvPr/>
        </p:nvSpPr>
        <p:spPr>
          <a:xfrm>
            <a:off x="683568" y="5731365"/>
            <a:ext cx="367240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Equipment needed</a:t>
            </a:r>
            <a:r>
              <a:rPr lang="en-US" sz="2400" b="1" dirty="0"/>
              <a:t>:</a:t>
            </a:r>
          </a:p>
          <a:p>
            <a:r>
              <a:rPr lang="en-US" sz="2400" dirty="0"/>
              <a:t>1 football &amp; 2 dish cones</a:t>
            </a:r>
          </a:p>
        </p:txBody>
      </p:sp>
    </p:spTree>
    <p:extLst>
      <p:ext uri="{BB962C8B-B14F-4D97-AF65-F5344CB8AC3E}">
        <p14:creationId xmlns:p14="http://schemas.microsoft.com/office/powerpoint/2010/main" val="1972147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380</TotalTime>
  <Words>598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Candara</vt:lpstr>
      <vt:lpstr>Symbol</vt:lpstr>
      <vt:lpstr>Waveform</vt:lpstr>
      <vt:lpstr>Virtual Challenges</vt:lpstr>
      <vt:lpstr>Challenge 1:</vt:lpstr>
      <vt:lpstr>Challenge 2:</vt:lpstr>
      <vt:lpstr>Challenge 3:</vt:lpstr>
      <vt:lpstr>Challenge 4:</vt:lpstr>
      <vt:lpstr>Challenge 5:</vt:lpstr>
      <vt:lpstr>Challenge 6:</vt:lpstr>
      <vt:lpstr>Challenge 7:</vt:lpstr>
      <vt:lpstr>Challenge 8:</vt:lpstr>
      <vt:lpstr>Challenge 9:</vt:lpstr>
      <vt:lpstr>Challenge 10:</vt:lpstr>
      <vt:lpstr>Challenge 11:</vt:lpstr>
      <vt:lpstr>Challenge 12:</vt:lpstr>
      <vt:lpstr>GOOD LUCK!</vt:lpstr>
    </vt:vector>
  </TitlesOfParts>
  <Company>FMA Process Engineering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Workout</dc:title>
  <dc:creator>Sarah Clixby</dc:creator>
  <cp:lastModifiedBy>Sean Clixby</cp:lastModifiedBy>
  <cp:revision>16</cp:revision>
  <dcterms:created xsi:type="dcterms:W3CDTF">2021-01-14T15:43:10Z</dcterms:created>
  <dcterms:modified xsi:type="dcterms:W3CDTF">2021-02-08T15:20:15Z</dcterms:modified>
</cp:coreProperties>
</file>