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87" r:id="rId31"/>
    <p:sldId id="288" r:id="rId32"/>
    <p:sldId id="289" r:id="rId33"/>
    <p:sldId id="292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2" d="100"/>
          <a:sy n="62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4C3489-380E-48D1-9951-9606A8F9121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uskyillusions.com/niche-niche-question/man-with-question-04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Gol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verpool_F.C.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jef_van_den_Be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eccete-center-darts-target-score-1510708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tiniqu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icket361.com/flamboyant-future-of-test-cricket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caster.com/languagecaster-weekly-football-phrase-pull-the-trigg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Championships,_Wimbledo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hletics_at_the_2016_Summer_Olympics_%E2%80%93_Men%27s_decathlon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nooker-sport-balls-3d-blender-748753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lympic-size_swimming_poo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a/answers.html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deviantindigo.deviantart.com/art/Vancouver-2010-Winter-Olympics-15403709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shootingparrots.co.uk/2004/12/23/sledg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midji_Curling_Clu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32_Summer_Olympic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772400" cy="1780108"/>
          </a:xfrm>
        </p:spPr>
        <p:txBody>
          <a:bodyPr>
            <a:normAutofit/>
          </a:bodyPr>
          <a:lstStyle/>
          <a:p>
            <a:r>
              <a:rPr lang="en-US" sz="9600" dirty="0"/>
              <a:t>Sports Quiz</a:t>
            </a:r>
            <a:endParaRPr lang="en-GB" sz="9600" dirty="0"/>
          </a:p>
        </p:txBody>
      </p:sp>
      <p:pic>
        <p:nvPicPr>
          <p:cNvPr id="6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0187C5E3-53C9-4887-986F-D436FD69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5759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5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 of all the Summer Olympic sports which sport comes first alphabetically?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9:</a:t>
            </a:r>
            <a:endParaRPr lang="en-GB" sz="5400" b="1" dirty="0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E650C5F-3332-4072-B96C-56027F131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0032" y="4047160"/>
            <a:ext cx="2276872" cy="2276872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2C484B01-AF6F-46DA-821F-1832CECD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city hosted the Summer Olympics in 1908, 1948 &amp; 2012?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10:</a:t>
            </a:r>
            <a:endParaRPr lang="en-GB" sz="5400" b="1" dirty="0"/>
          </a:p>
        </p:txBody>
      </p:sp>
      <p:pic>
        <p:nvPicPr>
          <p:cNvPr id="11266" name="Picture 2" descr="C:\Users\Sarah\AppData\Local\Microsoft\Windows\INetCache\IE\JWCJ9VPV\ques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3079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0A2A882-CE1A-4FCC-9BBF-8445A495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does the term ‘birdie’ mean in a game of golf?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11:</a:t>
            </a:r>
            <a:endParaRPr lang="en-GB" sz="5400" b="1" dirty="0"/>
          </a:p>
        </p:txBody>
      </p:sp>
      <p:pic>
        <p:nvPicPr>
          <p:cNvPr id="7" name="Picture 6" descr="A golf ball on a green surface&#10;&#10;Description automatically generated with medium confidence">
            <a:extLst>
              <a:ext uri="{FF2B5EF4-FFF2-40B4-BE49-F238E27FC236}">
                <a16:creationId xmlns:a16="http://schemas.microsoft.com/office/drawing/2014/main" id="{C210165D-6FA6-4C1C-8060-2CFE1F6E7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3808" y="4137323"/>
            <a:ext cx="2651787" cy="1988840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877EB774-0AE1-4359-8FC8-99E6B727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flag is waved in motor racing to show the winner?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12:</a:t>
            </a:r>
            <a:endParaRPr lang="en-GB" sz="5400" b="1" dirty="0"/>
          </a:p>
        </p:txBody>
      </p:sp>
      <p:pic>
        <p:nvPicPr>
          <p:cNvPr id="13314" name="Picture 2" descr="C:\Users\Sarah\AppData\Local\Microsoft\Windows\INetCache\IE\JWCJ9VPV\72547-thinking-photography-question-mark-man-sto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8" y="3933056"/>
            <a:ext cx="2606584" cy="26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B7CAEDD5-F985-4B5A-948F-A26FFFD2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which football stadium do Liverpool play all their home matches?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13:</a:t>
            </a:r>
            <a:endParaRPr lang="en-GB" sz="5400" b="1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2D727C0-6E33-4911-BB55-6AA6BC139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7984" y="4005064"/>
            <a:ext cx="1711773" cy="2216746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78486BB0-C906-47FA-A48A-2FDEAD23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colour is the centre of the target in archery?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14:</a:t>
            </a:r>
            <a:endParaRPr lang="en-GB" sz="5400" b="1" dirty="0"/>
          </a:p>
        </p:txBody>
      </p:sp>
      <p:pic>
        <p:nvPicPr>
          <p:cNvPr id="7" name="Picture 6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3622EC76-573D-4185-AAC2-70F2ADD43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9832" y="4118956"/>
            <a:ext cx="3135086" cy="2351314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B0E07B40-BDD6-49CA-8ADD-B845B863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country invented Volleyball?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15:</a:t>
            </a:r>
            <a:endParaRPr lang="en-GB" sz="5400" b="1" dirty="0"/>
          </a:p>
        </p:txBody>
      </p:sp>
      <p:pic>
        <p:nvPicPr>
          <p:cNvPr id="1638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2335358" cy="23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BECBD136-1EDF-493E-B127-291ACF24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a game of darts, what is the highest possible score using three darts?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16:</a:t>
            </a:r>
            <a:endParaRPr lang="en-GB" sz="5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4D929-4275-42DA-8635-C93632D5C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8024" y="4221088"/>
            <a:ext cx="2060848" cy="2060848"/>
          </a:xfrm>
          <a:prstGeom prst="rect">
            <a:avLst/>
          </a:prstGeom>
        </p:spPr>
      </p:pic>
      <p:pic>
        <p:nvPicPr>
          <p:cNvPr id="9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3203BDC-EBB3-4E03-9D4A-711D076F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type of race is the Tour de France?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17:</a:t>
            </a:r>
            <a:endParaRPr lang="en-GB" sz="5400" b="1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05FEBB6-C064-4D2B-B9FD-C0CFCCDFC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1960" y="3932379"/>
            <a:ext cx="2448272" cy="1632181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9347A1BF-E458-4DB5-881B-D1B68967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players are there in a cricket team (on the field at any one time)?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18:</a:t>
            </a:r>
            <a:endParaRPr lang="en-GB" sz="5400" b="1" dirty="0"/>
          </a:p>
        </p:txBody>
      </p:sp>
      <p:pic>
        <p:nvPicPr>
          <p:cNvPr id="7" name="Picture 6" descr="A group of people playing cricket&#10;&#10;Description automatically generated with medium confidence">
            <a:extLst>
              <a:ext uri="{FF2B5EF4-FFF2-40B4-BE49-F238E27FC236}">
                <a16:creationId xmlns:a16="http://schemas.microsoft.com/office/drawing/2014/main" id="{BE5C1783-3BA2-41DA-BFE7-F146F6B77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9952" y="4272504"/>
            <a:ext cx="3347864" cy="1853659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C68BC60F-3794-4579-BA4A-08B0ACD1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players are there in a Professional football side?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1:</a:t>
            </a:r>
            <a:endParaRPr lang="en-GB" sz="5400" b="1" dirty="0"/>
          </a:p>
        </p:txBody>
      </p:sp>
      <p:pic>
        <p:nvPicPr>
          <p:cNvPr id="8" name="Picture 7" descr="A picture containing soccer, green, athletic game, net&#10;&#10;Description automatically generated">
            <a:extLst>
              <a:ext uri="{FF2B5EF4-FFF2-40B4-BE49-F238E27FC236}">
                <a16:creationId xmlns:a16="http://schemas.microsoft.com/office/drawing/2014/main" id="{6D0DF4FA-E333-4E52-B75C-A3F60346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1880" y="4085131"/>
            <a:ext cx="2041032" cy="2041032"/>
          </a:xfrm>
          <a:prstGeom prst="rect">
            <a:avLst/>
          </a:prstGeom>
        </p:spPr>
      </p:pic>
      <p:pic>
        <p:nvPicPr>
          <p:cNvPr id="11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D6137703-7839-4105-83DC-6655AACB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</a:t>
            </a:r>
            <a:r>
              <a:rPr lang="en-US" sz="4000" dirty="0" err="1"/>
              <a:t>colour</a:t>
            </a:r>
            <a:r>
              <a:rPr lang="en-US" sz="4000" dirty="0"/>
              <a:t> balls are worth six points in a game of snooker?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19:</a:t>
            </a:r>
            <a:endParaRPr lang="en-GB" sz="5400" b="1" dirty="0"/>
          </a:p>
        </p:txBody>
      </p:sp>
      <p:pic>
        <p:nvPicPr>
          <p:cNvPr id="20482" name="Picture 2" descr="C:\Users\Sarah\AppData\Local\Microsoft\Windows\INetCache\IE\JWCJ9VPV\480px--Snooker_break.og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8338E554-869E-4AB0-8DC8-43A365BF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city hosts the Wimbledon Tennis Championships?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20:</a:t>
            </a:r>
            <a:endParaRPr lang="en-GB" sz="5400" b="1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EEAB1FC-9144-4CFF-80F6-7559190D4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97560" y="3987848"/>
            <a:ext cx="2348880" cy="2348880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C5A6E2E-3E6B-4C0E-B8CA-F147BF09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three sports form a triathlon?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21:</a:t>
            </a:r>
            <a:endParaRPr lang="en-GB" sz="5400" b="1" dirty="0"/>
          </a:p>
        </p:txBody>
      </p:sp>
      <p:pic>
        <p:nvPicPr>
          <p:cNvPr id="7" name="Picture 2" descr="C:\Users\Sarah\AppData\Local\Microsoft\Windows\INetCache\IE\9HV1Q3LQ\question-mark-guy-green1[1].jpg">
            <a:extLst>
              <a:ext uri="{FF2B5EF4-FFF2-40B4-BE49-F238E27FC236}">
                <a16:creationId xmlns:a16="http://schemas.microsoft.com/office/drawing/2014/main" id="{6C43D734-4B60-4760-8FA0-423E8E15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5350"/>
            <a:ext cx="2032124" cy="2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814412FB-9E67-4A98-81C9-DA43795D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sport uses the lightest ball?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22:</a:t>
            </a:r>
            <a:endParaRPr lang="en-GB" sz="5400" b="1" dirty="0"/>
          </a:p>
        </p:txBody>
      </p:sp>
      <p:pic>
        <p:nvPicPr>
          <p:cNvPr id="6" name="Picture 2" descr="C:\Users\Sarah\AppData\Local\Microsoft\Windows\INetCache\IE\9HV1Q3LQ\question-mark-guy-green1[1].jpg">
            <a:extLst>
              <a:ext uri="{FF2B5EF4-FFF2-40B4-BE49-F238E27FC236}">
                <a16:creationId xmlns:a16="http://schemas.microsoft.com/office/drawing/2014/main" id="{CFDFAFDF-36D9-4C3B-8DBB-2503B2F6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2032124" cy="2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749EE897-CC5E-48F2-BEE6-CDFF072D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many athletic events form a decathlon?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23:</a:t>
            </a:r>
            <a:endParaRPr lang="en-GB" sz="5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DED65-53BF-4EBF-BF27-3426E96CB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9872" y="3687763"/>
            <a:ext cx="3657600" cy="2438400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2D1A7D6-5AE0-4D87-A16A-B8D34E25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pockets are there on a snooker table?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24:</a:t>
            </a:r>
            <a:endParaRPr lang="en-GB" sz="5400" b="1" dirty="0"/>
          </a:p>
        </p:txBody>
      </p:sp>
      <p:pic>
        <p:nvPicPr>
          <p:cNvPr id="7" name="Picture 6" descr="A group of white and red balls on a green surface&#10;&#10;Description automatically generated with low confidence">
            <a:extLst>
              <a:ext uri="{FF2B5EF4-FFF2-40B4-BE49-F238E27FC236}">
                <a16:creationId xmlns:a16="http://schemas.microsoft.com/office/drawing/2014/main" id="{FF30DF9B-EFD1-4383-A3EF-69590B0A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7864" y="4221088"/>
            <a:ext cx="3097756" cy="1742488"/>
          </a:xfrm>
          <a:prstGeom prst="rect">
            <a:avLst/>
          </a:prstGeom>
        </p:spPr>
      </p:pic>
      <p:pic>
        <p:nvPicPr>
          <p:cNvPr id="9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14F0AEBE-EB04-4013-AC99-7B5DE6FD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players are there in a rugby league team?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25:</a:t>
            </a:r>
            <a:endParaRPr lang="en-GB" sz="5400" b="1" dirty="0"/>
          </a:p>
        </p:txBody>
      </p:sp>
      <p:pic>
        <p:nvPicPr>
          <p:cNvPr id="26626" name="Picture 2" descr="C:\Users\Sarah\AppData\Local\Microsoft\Windows\INetCache\IE\JWCJ9VPV\two-men-playing-rugby-36932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6C3B78E8-5445-4B14-AAE8-27E8F0EE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type of sport is played on horseback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26:</a:t>
            </a:r>
            <a:endParaRPr lang="en-GB" sz="5400" b="1" dirty="0"/>
          </a:p>
        </p:txBody>
      </p:sp>
      <p:pic>
        <p:nvPicPr>
          <p:cNvPr id="27650" name="Picture 2" descr="C:\Users\Sarah\AppData\Local\Microsoft\Windows\INetCache\IE\FW9GN159\Question-42360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356657" cy="21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5A716047-2C98-4942-B8DF-B416CF3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7744" y="1340768"/>
            <a:ext cx="7408333" cy="75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Name the footballers: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Questions 27-33:</a:t>
            </a:r>
            <a:endParaRPr lang="en-GB" sz="5400" b="1" dirty="0"/>
          </a:p>
        </p:txBody>
      </p:sp>
      <p:pic>
        <p:nvPicPr>
          <p:cNvPr id="8" name="Picture 7" descr="A person wearing a jersey&#10;&#10;Description automatically generated with low confidence">
            <a:extLst>
              <a:ext uri="{FF2B5EF4-FFF2-40B4-BE49-F238E27FC236}">
                <a16:creationId xmlns:a16="http://schemas.microsoft.com/office/drawing/2014/main" id="{D23BE020-3B27-4741-8D03-EBC001E98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4" y="2229076"/>
            <a:ext cx="1840632" cy="1454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8B45-E147-4814-B178-AE6C978B6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9" y="2213575"/>
            <a:ext cx="1284170" cy="2094300"/>
          </a:xfrm>
          <a:prstGeom prst="rect">
            <a:avLst/>
          </a:prstGeom>
        </p:spPr>
      </p:pic>
      <p:pic>
        <p:nvPicPr>
          <p:cNvPr id="12" name="Picture 11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D1772DE2-3ADE-4DD0-88E8-F43223C68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57" y="2344633"/>
            <a:ext cx="1734579" cy="1561918"/>
          </a:xfrm>
          <a:prstGeom prst="rect">
            <a:avLst/>
          </a:prstGeom>
        </p:spPr>
      </p:pic>
      <p:pic>
        <p:nvPicPr>
          <p:cNvPr id="14" name="Picture 13" descr="A picture containing person, person, looking, wearing&#10;&#10;Description automatically generated">
            <a:extLst>
              <a:ext uri="{FF2B5EF4-FFF2-40B4-BE49-F238E27FC236}">
                <a16:creationId xmlns:a16="http://schemas.microsoft.com/office/drawing/2014/main" id="{5B954E87-6145-4411-9F89-0EF5B90D9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6" y="4547970"/>
            <a:ext cx="1555668" cy="2055263"/>
          </a:xfrm>
          <a:prstGeom prst="rect">
            <a:avLst/>
          </a:prstGeom>
        </p:spPr>
      </p:pic>
      <p:pic>
        <p:nvPicPr>
          <p:cNvPr id="16" name="Picture 15" descr="A picture containing person, sport, person, athletic game&#10;&#10;Description automatically generated">
            <a:extLst>
              <a:ext uri="{FF2B5EF4-FFF2-40B4-BE49-F238E27FC236}">
                <a16:creationId xmlns:a16="http://schemas.microsoft.com/office/drawing/2014/main" id="{465904A8-DE9B-4C9B-A40C-BA50AA85F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35" y="4945895"/>
            <a:ext cx="1840632" cy="1469368"/>
          </a:xfrm>
          <a:prstGeom prst="rect">
            <a:avLst/>
          </a:prstGeom>
        </p:spPr>
      </p:pic>
      <p:pic>
        <p:nvPicPr>
          <p:cNvPr id="18" name="Picture 17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07B2296F-A310-48D8-A980-EB604A8D49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89" y="4841511"/>
            <a:ext cx="1847175" cy="1678136"/>
          </a:xfrm>
          <a:prstGeom prst="rect">
            <a:avLst/>
          </a:prstGeom>
        </p:spPr>
      </p:pic>
      <p:pic>
        <p:nvPicPr>
          <p:cNvPr id="20" name="Picture 19" descr="A picture containing person, sport, player, track and field&#10;&#10;Description automatically generated">
            <a:extLst>
              <a:ext uri="{FF2B5EF4-FFF2-40B4-BE49-F238E27FC236}">
                <a16:creationId xmlns:a16="http://schemas.microsoft.com/office/drawing/2014/main" id="{9268C194-C1D5-439B-9210-08DDA8915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16" y="4870930"/>
            <a:ext cx="1599478" cy="15085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7DF337-81AD-41AB-817C-9937A8112C02}"/>
              </a:ext>
            </a:extLst>
          </p:cNvPr>
          <p:cNvSpPr txBox="1"/>
          <p:nvPr/>
        </p:nvSpPr>
        <p:spPr>
          <a:xfrm>
            <a:off x="550619" y="2213575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30EDE-AFCA-4BA4-9086-DAC89F109CD2}"/>
              </a:ext>
            </a:extLst>
          </p:cNvPr>
          <p:cNvSpPr txBox="1"/>
          <p:nvPr/>
        </p:nvSpPr>
        <p:spPr>
          <a:xfrm>
            <a:off x="3326841" y="2213575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DBBC4C-AE11-4405-A18E-6B9AFBC0BA4D}"/>
              </a:ext>
            </a:extLst>
          </p:cNvPr>
          <p:cNvSpPr txBox="1"/>
          <p:nvPr/>
        </p:nvSpPr>
        <p:spPr>
          <a:xfrm>
            <a:off x="5580112" y="2360206"/>
            <a:ext cx="55058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843796-62A2-476D-AF95-A275D184BAEA}"/>
              </a:ext>
            </a:extLst>
          </p:cNvPr>
          <p:cNvSpPr txBox="1"/>
          <p:nvPr/>
        </p:nvSpPr>
        <p:spPr>
          <a:xfrm>
            <a:off x="769761" y="3902714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CD336-7C50-4F57-8DF8-9387A6D8E9BD}"/>
              </a:ext>
            </a:extLst>
          </p:cNvPr>
          <p:cNvSpPr txBox="1"/>
          <p:nvPr/>
        </p:nvSpPr>
        <p:spPr>
          <a:xfrm>
            <a:off x="2773383" y="4326952"/>
            <a:ext cx="55737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A6653D-3664-4763-AB6D-3504E229B9BC}"/>
              </a:ext>
            </a:extLst>
          </p:cNvPr>
          <p:cNvSpPr txBox="1"/>
          <p:nvPr/>
        </p:nvSpPr>
        <p:spPr>
          <a:xfrm>
            <a:off x="5548909" y="4240480"/>
            <a:ext cx="55737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7F851-2D1A-43F8-8B98-473A2A463344}"/>
              </a:ext>
            </a:extLst>
          </p:cNvPr>
          <p:cNvSpPr txBox="1"/>
          <p:nvPr/>
        </p:nvSpPr>
        <p:spPr>
          <a:xfrm>
            <a:off x="7386563" y="4204928"/>
            <a:ext cx="55737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33</a:t>
            </a:r>
          </a:p>
        </p:txBody>
      </p:sp>
      <p:pic>
        <p:nvPicPr>
          <p:cNvPr id="29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A1AF9549-4AB4-406B-B5E7-11BF4E80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7744" y="1340768"/>
            <a:ext cx="7408333" cy="75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Name the footballers: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Questions 34-40:</a:t>
            </a:r>
            <a:endParaRPr lang="en-GB" sz="5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7DF337-81AD-41AB-817C-9937A8112C02}"/>
              </a:ext>
            </a:extLst>
          </p:cNvPr>
          <p:cNvSpPr txBox="1"/>
          <p:nvPr/>
        </p:nvSpPr>
        <p:spPr>
          <a:xfrm>
            <a:off x="550619" y="2213575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30EDE-AFCA-4BA4-9086-DAC89F109CD2}"/>
              </a:ext>
            </a:extLst>
          </p:cNvPr>
          <p:cNvSpPr txBox="1"/>
          <p:nvPr/>
        </p:nvSpPr>
        <p:spPr>
          <a:xfrm>
            <a:off x="3326841" y="2213575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DBBC4C-AE11-4405-A18E-6B9AFBC0BA4D}"/>
              </a:ext>
            </a:extLst>
          </p:cNvPr>
          <p:cNvSpPr txBox="1"/>
          <p:nvPr/>
        </p:nvSpPr>
        <p:spPr>
          <a:xfrm>
            <a:off x="6289933" y="2281787"/>
            <a:ext cx="55058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843796-62A2-476D-AF95-A275D184BAEA}"/>
              </a:ext>
            </a:extLst>
          </p:cNvPr>
          <p:cNvSpPr txBox="1"/>
          <p:nvPr/>
        </p:nvSpPr>
        <p:spPr>
          <a:xfrm>
            <a:off x="775205" y="4197856"/>
            <a:ext cx="55737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CD336-7C50-4F57-8DF8-9387A6D8E9BD}"/>
              </a:ext>
            </a:extLst>
          </p:cNvPr>
          <p:cNvSpPr txBox="1"/>
          <p:nvPr/>
        </p:nvSpPr>
        <p:spPr>
          <a:xfrm>
            <a:off x="2773383" y="4326952"/>
            <a:ext cx="55737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A6653D-3664-4763-AB6D-3504E229B9BC}"/>
              </a:ext>
            </a:extLst>
          </p:cNvPr>
          <p:cNvSpPr txBox="1"/>
          <p:nvPr/>
        </p:nvSpPr>
        <p:spPr>
          <a:xfrm>
            <a:off x="5548909" y="4240480"/>
            <a:ext cx="55737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39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7F851-2D1A-43F8-8B98-473A2A463344}"/>
              </a:ext>
            </a:extLst>
          </p:cNvPr>
          <p:cNvSpPr txBox="1"/>
          <p:nvPr/>
        </p:nvSpPr>
        <p:spPr>
          <a:xfrm>
            <a:off x="7386563" y="4185279"/>
            <a:ext cx="713830" cy="5428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40</a:t>
            </a:r>
          </a:p>
        </p:txBody>
      </p:sp>
      <p:pic>
        <p:nvPicPr>
          <p:cNvPr id="5" name="Picture 4" descr="A person in a sports uniform&#10;&#10;Description automatically generated with medium confidence">
            <a:extLst>
              <a:ext uri="{FF2B5EF4-FFF2-40B4-BE49-F238E27FC236}">
                <a16:creationId xmlns:a16="http://schemas.microsoft.com/office/drawing/2014/main" id="{142DFFAB-C961-4032-BB62-988217438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10" y="2213574"/>
            <a:ext cx="1475196" cy="1520255"/>
          </a:xfrm>
          <a:prstGeom prst="rect">
            <a:avLst/>
          </a:prstGeom>
        </p:spPr>
      </p:pic>
      <p:pic>
        <p:nvPicPr>
          <p:cNvPr id="9" name="Picture 8" descr="A person wearing a red jersey&#10;&#10;Description automatically generated with low confidence">
            <a:extLst>
              <a:ext uri="{FF2B5EF4-FFF2-40B4-BE49-F238E27FC236}">
                <a16:creationId xmlns:a16="http://schemas.microsoft.com/office/drawing/2014/main" id="{7962F367-88AB-4C55-8362-8621E2A7F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72" y="2194533"/>
            <a:ext cx="1446737" cy="1539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93816E-127D-49C5-9154-D6E1C97AD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25" y="2236890"/>
            <a:ext cx="1580431" cy="1580431"/>
          </a:xfrm>
          <a:prstGeom prst="rect">
            <a:avLst/>
          </a:prstGeom>
        </p:spPr>
      </p:pic>
      <p:pic>
        <p:nvPicPr>
          <p:cNvPr id="17" name="Picture 16" descr="A picture containing person, person, indoor, shirt&#10;&#10;Description automatically generated">
            <a:extLst>
              <a:ext uri="{FF2B5EF4-FFF2-40B4-BE49-F238E27FC236}">
                <a16:creationId xmlns:a16="http://schemas.microsoft.com/office/drawing/2014/main" id="{EA5C9B1B-33ED-4D12-89AE-C21E8E156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9" y="4890087"/>
            <a:ext cx="1455726" cy="1520256"/>
          </a:xfrm>
          <a:prstGeom prst="rect">
            <a:avLst/>
          </a:prstGeom>
        </p:spPr>
      </p:pic>
      <p:pic>
        <p:nvPicPr>
          <p:cNvPr id="22" name="Picture 21" descr="A person wearing a sports uniform&#10;&#10;Description automatically generated with low confidence">
            <a:extLst>
              <a:ext uri="{FF2B5EF4-FFF2-40B4-BE49-F238E27FC236}">
                <a16:creationId xmlns:a16="http://schemas.microsoft.com/office/drawing/2014/main" id="{92B2035F-B31C-4856-95B6-4D0F0796D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60" y="4969446"/>
            <a:ext cx="1355031" cy="14733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D8520B-AB0E-417C-8EF6-1BCD94C84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49" y="4895985"/>
            <a:ext cx="1645051" cy="1680239"/>
          </a:xfrm>
          <a:prstGeom prst="rect">
            <a:avLst/>
          </a:prstGeom>
        </p:spPr>
      </p:pic>
      <p:pic>
        <p:nvPicPr>
          <p:cNvPr id="32" name="Picture 31" descr="A person with his hand on his face&#10;&#10;Description automatically generated with low confidence">
            <a:extLst>
              <a:ext uri="{FF2B5EF4-FFF2-40B4-BE49-F238E27FC236}">
                <a16:creationId xmlns:a16="http://schemas.microsoft.com/office/drawing/2014/main" id="{88D7AA99-751D-403B-86A8-300D83E7DA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3" y="4895985"/>
            <a:ext cx="1976101" cy="1580431"/>
          </a:xfrm>
          <a:prstGeom prst="rect">
            <a:avLst/>
          </a:prstGeom>
        </p:spPr>
      </p:pic>
      <p:pic>
        <p:nvPicPr>
          <p:cNvPr id="33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51B050F6-A174-4950-8EE6-973769FC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5" y="447657"/>
            <a:ext cx="1651268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Olympic-size swimming pool is how many </a:t>
            </a:r>
            <a:r>
              <a:rPr lang="en-US" sz="4000" dirty="0" err="1"/>
              <a:t>metres</a:t>
            </a:r>
            <a:r>
              <a:rPr lang="en-US" sz="4000" dirty="0"/>
              <a:t> long?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2:</a:t>
            </a:r>
            <a:endParaRPr lang="en-GB" sz="5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BD22A-2BBF-4AFE-8155-DF6E6AA8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8088" y="4132724"/>
            <a:ext cx="2987824" cy="1993439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F15580F5-32F5-4D78-8856-58024251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/>
              <a:t>11</a:t>
            </a:r>
          </a:p>
          <a:p>
            <a:pPr marL="742950" indent="-742950">
              <a:buAutoNum type="arabicPeriod"/>
            </a:pPr>
            <a:r>
              <a:rPr lang="en-US" dirty="0"/>
              <a:t>50m</a:t>
            </a:r>
          </a:p>
          <a:p>
            <a:pPr marL="742950" indent="-742950">
              <a:buAutoNum type="arabicPeriod"/>
            </a:pPr>
            <a:r>
              <a:rPr lang="en-US" dirty="0"/>
              <a:t>Norway</a:t>
            </a:r>
          </a:p>
          <a:p>
            <a:pPr marL="742950" indent="-742950">
              <a:buAutoNum type="arabicPeriod"/>
            </a:pPr>
            <a:r>
              <a:rPr lang="en-US" dirty="0"/>
              <a:t>Bobsleigh</a:t>
            </a:r>
          </a:p>
          <a:p>
            <a:pPr marL="742950" indent="-742950">
              <a:buAutoNum type="arabicPeriod"/>
            </a:pPr>
            <a:r>
              <a:rPr lang="en-US" dirty="0"/>
              <a:t>Curling</a:t>
            </a:r>
          </a:p>
          <a:p>
            <a:pPr marL="742950" indent="-742950">
              <a:buAutoNum type="arabicPeriod"/>
            </a:pPr>
            <a:r>
              <a:rPr lang="en-US" dirty="0"/>
              <a:t>4 (Shot, Discus, Javelin, hammer)</a:t>
            </a:r>
          </a:p>
          <a:p>
            <a:pPr marL="742950" indent="-742950">
              <a:buAutoNum type="arabicPeriod"/>
            </a:pPr>
            <a:r>
              <a:rPr lang="en-US" dirty="0" err="1"/>
              <a:t>Tokoyo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Swimming</a:t>
            </a:r>
          </a:p>
          <a:p>
            <a:pPr marL="742950" indent="-742950">
              <a:buAutoNum type="arabicPeriod"/>
            </a:pPr>
            <a:r>
              <a:rPr lang="en-US" dirty="0"/>
              <a:t>Archery</a:t>
            </a:r>
          </a:p>
          <a:p>
            <a:pPr marL="742950" indent="-742950">
              <a:buAutoNum type="arabicPeriod"/>
            </a:pPr>
            <a:r>
              <a:rPr lang="en-US" dirty="0"/>
              <a:t>London</a:t>
            </a:r>
          </a:p>
          <a:p>
            <a:pPr marL="742950" indent="-74295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7" name="Picture 2" descr="C:\Users\Sarah\AppData\Local\Microsoft\Windows\INetCache\IE\FW9GN159\answers_stamp_in_red_by_effelenn-dara4cy[1].png">
            <a:extLst>
              <a:ext uri="{FF2B5EF4-FFF2-40B4-BE49-F238E27FC236}">
                <a16:creationId xmlns:a16="http://schemas.microsoft.com/office/drawing/2014/main" id="{E400925C-7615-4064-9E1D-331449C6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923279" cy="21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0EDCAFE5-919B-41C7-AC04-17285523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11. 1 under par</a:t>
            </a:r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dirty="0" err="1"/>
              <a:t>Chequered</a:t>
            </a:r>
            <a:r>
              <a:rPr lang="en-US" dirty="0"/>
              <a:t> flag</a:t>
            </a:r>
          </a:p>
          <a:p>
            <a:pPr marL="0" indent="0">
              <a:buNone/>
            </a:pPr>
            <a:r>
              <a:rPr lang="en-US" dirty="0"/>
              <a:t>13. </a:t>
            </a:r>
            <a:r>
              <a:rPr lang="en-US" dirty="0" err="1"/>
              <a:t>Anfield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14. Red</a:t>
            </a:r>
          </a:p>
          <a:p>
            <a:pPr marL="0" indent="0">
              <a:buNone/>
            </a:pPr>
            <a:r>
              <a:rPr lang="en-US" dirty="0"/>
              <a:t>15. USA</a:t>
            </a:r>
          </a:p>
          <a:p>
            <a:pPr marL="0" indent="0">
              <a:buNone/>
            </a:pPr>
            <a:r>
              <a:rPr lang="en-US" dirty="0"/>
              <a:t>16. 180 </a:t>
            </a:r>
          </a:p>
          <a:p>
            <a:pPr marL="0" indent="0">
              <a:buNone/>
            </a:pPr>
            <a:r>
              <a:rPr lang="en-US" dirty="0"/>
              <a:t>17. Cycling</a:t>
            </a:r>
          </a:p>
          <a:p>
            <a:pPr marL="0" indent="0">
              <a:buNone/>
            </a:pPr>
            <a:r>
              <a:rPr lang="en-US" dirty="0"/>
              <a:t>18. 11</a:t>
            </a:r>
          </a:p>
          <a:p>
            <a:pPr marL="0" indent="0">
              <a:buNone/>
            </a:pPr>
            <a:r>
              <a:rPr lang="en-US" dirty="0"/>
              <a:t>19. Pink ball</a:t>
            </a:r>
          </a:p>
          <a:p>
            <a:pPr marL="0" indent="0">
              <a:buNone/>
            </a:pPr>
            <a:r>
              <a:rPr lang="en-US" dirty="0"/>
              <a:t>20. London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7" name="Picture 2" descr="C:\Users\Sarah\AppData\Local\Microsoft\Windows\INetCache\IE\9HV1Q3LQ\time-for-answers[1].jpg">
            <a:extLst>
              <a:ext uri="{FF2B5EF4-FFF2-40B4-BE49-F238E27FC236}">
                <a16:creationId xmlns:a16="http://schemas.microsoft.com/office/drawing/2014/main" id="{5FE2EB8A-0AF7-4299-952B-118332DF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3740523" cy="22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FA9B1E7A-2224-4FA2-B6FA-6D4DD0BB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21. Swimming, Cycling &amp; Running</a:t>
            </a:r>
          </a:p>
          <a:p>
            <a:pPr marL="0" indent="0">
              <a:buNone/>
            </a:pPr>
            <a:r>
              <a:rPr lang="en-US" dirty="0"/>
              <a:t>22. Table tennis</a:t>
            </a:r>
          </a:p>
          <a:p>
            <a:pPr marL="0" indent="0">
              <a:buNone/>
            </a:pPr>
            <a:r>
              <a:rPr lang="en-US" dirty="0"/>
              <a:t>23. 10</a:t>
            </a:r>
          </a:p>
          <a:p>
            <a:pPr marL="0" indent="0">
              <a:buNone/>
            </a:pPr>
            <a:r>
              <a:rPr lang="en-US" dirty="0"/>
              <a:t>24. 6</a:t>
            </a:r>
          </a:p>
          <a:p>
            <a:pPr marL="457200" indent="-457200">
              <a:buAutoNum type="arabicPeriod" startAt="25"/>
            </a:pPr>
            <a:r>
              <a:rPr lang="en-US" dirty="0"/>
              <a:t>13</a:t>
            </a:r>
          </a:p>
          <a:p>
            <a:pPr marL="457200" indent="-457200">
              <a:buAutoNum type="arabicPeriod" startAt="25"/>
            </a:pPr>
            <a:r>
              <a:rPr lang="en-US" dirty="0"/>
              <a:t>Polo</a:t>
            </a:r>
          </a:p>
          <a:p>
            <a:pPr marL="457200" indent="-457200">
              <a:buAutoNum type="arabicPeriod" startAt="25"/>
            </a:pPr>
            <a:r>
              <a:rPr lang="en-US" dirty="0"/>
              <a:t>Lionel Messi</a:t>
            </a:r>
          </a:p>
          <a:p>
            <a:pPr marL="457200" indent="-457200">
              <a:buAutoNum type="arabicPeriod" startAt="25"/>
            </a:pPr>
            <a:r>
              <a:rPr lang="en-US" dirty="0"/>
              <a:t>Arjen Robben</a:t>
            </a:r>
          </a:p>
          <a:p>
            <a:pPr marL="457200" indent="-457200">
              <a:buAutoNum type="arabicPeriod" startAt="25"/>
            </a:pPr>
            <a:r>
              <a:rPr lang="en-US" dirty="0"/>
              <a:t>Luka Modric</a:t>
            </a:r>
          </a:p>
          <a:p>
            <a:pPr marL="457200" indent="-457200">
              <a:buAutoNum type="arabicPeriod" startAt="25"/>
            </a:pPr>
            <a:r>
              <a:rPr lang="en-US" dirty="0"/>
              <a:t>Eden Hazard</a:t>
            </a:r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34818" name="Picture 2" descr="C:\Users\Sarah\AppData\Local\Microsoft\Windows\INetCache\IE\9HV1Q3LQ\answ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377952" cy="19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36C81309-FF22-45F6-AD21-6F635B96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31. Frank Ribery</a:t>
            </a:r>
          </a:p>
          <a:p>
            <a:pPr marL="457200" indent="-457200">
              <a:buAutoNum type="arabicPeriod" startAt="32"/>
            </a:pPr>
            <a:r>
              <a:rPr lang="en-US" dirty="0"/>
              <a:t>Karim Benzema</a:t>
            </a:r>
          </a:p>
          <a:p>
            <a:pPr marL="457200" indent="-457200">
              <a:buAutoNum type="arabicPeriod" startAt="32"/>
            </a:pPr>
            <a:r>
              <a:rPr lang="en-US" dirty="0"/>
              <a:t>Ronaldinho</a:t>
            </a:r>
          </a:p>
          <a:p>
            <a:pPr marL="457200" indent="-457200">
              <a:buAutoNum type="arabicPeriod" startAt="32"/>
            </a:pPr>
            <a:r>
              <a:rPr lang="en-US" dirty="0" err="1"/>
              <a:t>Kylian</a:t>
            </a:r>
            <a:r>
              <a:rPr lang="en-US" dirty="0"/>
              <a:t> </a:t>
            </a:r>
            <a:r>
              <a:rPr lang="en-US" dirty="0" err="1"/>
              <a:t>Mbappe</a:t>
            </a:r>
            <a:endParaRPr lang="en-US" dirty="0"/>
          </a:p>
          <a:p>
            <a:pPr marL="457200" indent="-457200">
              <a:buAutoNum type="arabicPeriod" startAt="32"/>
            </a:pPr>
            <a:r>
              <a:rPr lang="en-US" dirty="0"/>
              <a:t>Radamel Falcao</a:t>
            </a:r>
          </a:p>
          <a:p>
            <a:pPr marL="457200" indent="-457200">
              <a:buAutoNum type="arabicPeriod" startAt="32"/>
            </a:pPr>
            <a:r>
              <a:rPr lang="en-US" dirty="0"/>
              <a:t>Paul Pogba</a:t>
            </a:r>
          </a:p>
          <a:p>
            <a:pPr marL="457200" indent="-457200">
              <a:buAutoNum type="arabicPeriod" startAt="32"/>
            </a:pPr>
            <a:r>
              <a:rPr lang="en-US" dirty="0"/>
              <a:t>James Rodriguez</a:t>
            </a:r>
          </a:p>
          <a:p>
            <a:pPr marL="457200" indent="-457200">
              <a:buAutoNum type="arabicPeriod" startAt="32"/>
            </a:pPr>
            <a:r>
              <a:rPr lang="en-US" dirty="0"/>
              <a:t>Zlatan </a:t>
            </a:r>
            <a:r>
              <a:rPr lang="en-US" dirty="0" err="1"/>
              <a:t>Ibrahimovic</a:t>
            </a:r>
            <a:endParaRPr lang="en-US" dirty="0"/>
          </a:p>
          <a:p>
            <a:pPr marL="457200" indent="-457200">
              <a:buAutoNum type="arabicPeriod" startAt="32"/>
            </a:pPr>
            <a:r>
              <a:rPr lang="en-US" dirty="0"/>
              <a:t>Neymar</a:t>
            </a:r>
          </a:p>
          <a:p>
            <a:pPr marL="457200" indent="-457200">
              <a:buAutoNum type="arabicPeriod" startAt="32"/>
            </a:pPr>
            <a:r>
              <a:rPr lang="en-US" dirty="0"/>
              <a:t>Paulo Dybala</a:t>
            </a:r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32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8DDB243-AEB8-4821-95A2-D29042D67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2069" y="3284984"/>
            <a:ext cx="3275856" cy="2183904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B2AA0E06-5626-4B08-A737-C780473D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correct answers did you achieve?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maximum score is 40.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out your percentage:</a:t>
            </a:r>
          </a:p>
          <a:p>
            <a:pPr marL="0" indent="0">
              <a:buNone/>
            </a:pPr>
            <a:r>
              <a:rPr lang="en-US" dirty="0"/>
              <a:t>Score divided by 40 = ??%</a:t>
            </a:r>
          </a:p>
          <a:p>
            <a:pPr marL="0" indent="0">
              <a:buNone/>
            </a:pPr>
            <a:r>
              <a:rPr lang="en-US" dirty="0"/>
              <a:t>E.g. 20 / 40 = 50%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WELL DONE EVERYONE!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How did you do?</a:t>
            </a:r>
            <a:endParaRPr lang="en-GB" sz="5400" b="1" dirty="0"/>
          </a:p>
        </p:txBody>
      </p:sp>
      <p:pic>
        <p:nvPicPr>
          <p:cNvPr id="35842" name="Picture 2" descr="C:\Users\Sarah\AppData\Local\Microsoft\Windows\INetCache\IE\FHG32K0R\Scor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925325" cy="1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Sarah\AppData\Local\Microsoft\Windows\INetCache\IE\FHG32K0R\hands-clapping-clip-ar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4657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3AD66F2A-343C-467B-B7AF-281BC60D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" y="377830"/>
            <a:ext cx="1400022" cy="8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country has won the most medals in total at the Winter Olympic Games?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3:</a:t>
            </a:r>
            <a:endParaRPr lang="en-GB" sz="5400" b="1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0F7B675-41B3-4372-A655-E9A9EB39F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31840" y="4638293"/>
            <a:ext cx="2304256" cy="1920214"/>
          </a:xfrm>
          <a:prstGeom prst="rect">
            <a:avLst/>
          </a:prstGeom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73D27DB-E0C9-4B2B-8C29-68D923A5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212168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Name the two-or-four-person team event in the Winter Olympics that involves racing a specially designed sled down an ice track?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4:</a:t>
            </a:r>
            <a:endParaRPr lang="en-GB" sz="5400" b="1" dirty="0"/>
          </a:p>
        </p:txBody>
      </p:sp>
      <p:pic>
        <p:nvPicPr>
          <p:cNvPr id="5124" name="Picture 4" descr="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outdoor, snow, person, sledding&#10;&#10;Description automatically generated">
            <a:extLst>
              <a:ext uri="{FF2B5EF4-FFF2-40B4-BE49-F238E27FC236}">
                <a16:creationId xmlns:a16="http://schemas.microsoft.com/office/drawing/2014/main" id="{D1D36DCC-5316-45BD-A379-77D136A3F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1592" y="4817443"/>
            <a:ext cx="2508560" cy="1618426"/>
          </a:xfrm>
          <a:prstGeom prst="rect">
            <a:avLst/>
          </a:prstGeom>
        </p:spPr>
      </p:pic>
      <p:pic>
        <p:nvPicPr>
          <p:cNvPr id="12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E46422EB-DC6B-47B4-865C-9A4C397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which sport do two teams play each other on ice and sweep stones towards a target?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5:</a:t>
            </a:r>
            <a:endParaRPr lang="en-GB" sz="5400" b="1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5F077537-53C9-41D9-A74D-9B17BB813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3848" y="4653136"/>
            <a:ext cx="2411760" cy="1808820"/>
          </a:xfrm>
          <a:prstGeom prst="rect">
            <a:avLst/>
          </a:prstGeom>
        </p:spPr>
      </p:pic>
      <p:pic>
        <p:nvPicPr>
          <p:cNvPr id="14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4FAC0A6B-97DA-4095-9664-D9B6ABB2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athletic throwing events are there?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6:</a:t>
            </a:r>
            <a:endParaRPr lang="en-GB" sz="5400" b="1" dirty="0"/>
          </a:p>
        </p:txBody>
      </p:sp>
      <p:pic>
        <p:nvPicPr>
          <p:cNvPr id="7170" name="Picture 2" descr="C:\Users\Sarah\AppData\Local\Microsoft\Windows\INetCache\IE\JWCJ9VPV\question_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1B3F970D-4BE5-4996-AD31-5968675C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2020 Summer Olympics should have been held in which City?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7:</a:t>
            </a:r>
            <a:endParaRPr lang="en-GB" sz="5400" b="1" dirty="0"/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F752E38-0E56-402D-AEA0-B43990C8F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5856" y="4265402"/>
            <a:ext cx="3324208" cy="1534676"/>
          </a:xfrm>
          <a:prstGeom prst="rect">
            <a:avLst/>
          </a:prstGeom>
        </p:spPr>
      </p:pic>
      <p:pic>
        <p:nvPicPr>
          <p:cNvPr id="13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B2EF4761-5C4E-4969-BC60-69AE5F86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Michael Phelps a champion at:</a:t>
            </a:r>
          </a:p>
          <a:p>
            <a:pPr lvl="1"/>
            <a:r>
              <a:rPr lang="en-US" sz="3200" dirty="0"/>
              <a:t>Athletics?</a:t>
            </a:r>
          </a:p>
          <a:p>
            <a:pPr lvl="1"/>
            <a:r>
              <a:rPr lang="en-US" sz="3200" dirty="0"/>
              <a:t>Football?</a:t>
            </a:r>
          </a:p>
          <a:p>
            <a:pPr lvl="1"/>
            <a:r>
              <a:rPr lang="en-US" sz="3200" dirty="0"/>
              <a:t>Swimming?</a:t>
            </a:r>
          </a:p>
          <a:p>
            <a:pPr lvl="1"/>
            <a:r>
              <a:rPr lang="en-US" sz="3200" dirty="0"/>
              <a:t>Or Tennis?</a:t>
            </a:r>
          </a:p>
          <a:p>
            <a:pPr lvl="1"/>
            <a:endParaRPr lang="en-GB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8:</a:t>
            </a:r>
            <a:endParaRPr lang="en-GB" sz="5400" b="1" dirty="0"/>
          </a:p>
        </p:txBody>
      </p:sp>
      <p:pic>
        <p:nvPicPr>
          <p:cNvPr id="8194" name="Picture 2" descr="C:\Users\Sarah\AppData\Local\Microsoft\Windows\INetCache\IE\FW9GN159\Running_icon_-_Noun_Project_17825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94" y="3324978"/>
            <a:ext cx="1302862" cy="10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rah\AppData\Local\Microsoft\Windows\INetCache\IE\JWCJ9VPV\2018-09-04_Matthew-Bow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4063"/>
            <a:ext cx="1657134" cy="11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arah\AppData\Local\Microsoft\Windows\INetCache\IE\FW9GN159\Tennis-PNG-H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9" y="4688381"/>
            <a:ext cx="173678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rah\Documents\Sean's New Stuff\Clixby Active Pro Sports\Logo stuff\400dpiLogo.jpg">
            <a:extLst>
              <a:ext uri="{FF2B5EF4-FFF2-40B4-BE49-F238E27FC236}">
                <a16:creationId xmlns:a16="http://schemas.microsoft.com/office/drawing/2014/main" id="{DCA0B627-A0F1-44D0-B9E6-0ABB6F92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" y="365071"/>
            <a:ext cx="1787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567</Words>
  <Application>Microsoft Office PowerPoint</Application>
  <PresentationFormat>On-screen Show (4:3)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Candara</vt:lpstr>
      <vt:lpstr>Symbol</vt:lpstr>
      <vt:lpstr>Waveform</vt:lpstr>
      <vt:lpstr>Sports Quiz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Question 13:</vt:lpstr>
      <vt:lpstr>Question 14:</vt:lpstr>
      <vt:lpstr>Question 15:</vt:lpstr>
      <vt:lpstr>Question 16:</vt:lpstr>
      <vt:lpstr>Question 17:</vt:lpstr>
      <vt:lpstr>Question 18:</vt:lpstr>
      <vt:lpstr>Question 19:</vt:lpstr>
      <vt:lpstr>Question 20:</vt:lpstr>
      <vt:lpstr>Question 21:</vt:lpstr>
      <vt:lpstr>Question 22:</vt:lpstr>
      <vt:lpstr>Question 23:</vt:lpstr>
      <vt:lpstr>Question 24:</vt:lpstr>
      <vt:lpstr>Question 25:</vt:lpstr>
      <vt:lpstr>Question 26:</vt:lpstr>
      <vt:lpstr>Questions 27-33:</vt:lpstr>
      <vt:lpstr>Questions 34-40:</vt:lpstr>
      <vt:lpstr>ANSWERS:</vt:lpstr>
      <vt:lpstr>ANSWERS:</vt:lpstr>
      <vt:lpstr>ANSWERS:</vt:lpstr>
      <vt:lpstr>ANSWERS:</vt:lpstr>
      <vt:lpstr>How did you do?</vt:lpstr>
    </vt:vector>
  </TitlesOfParts>
  <Company>FMA Process Engineering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Quiz</dc:title>
  <dc:creator>Sarah Clixby</dc:creator>
  <cp:lastModifiedBy>Sean Clixby</cp:lastModifiedBy>
  <cp:revision>21</cp:revision>
  <dcterms:created xsi:type="dcterms:W3CDTF">2021-01-14T10:58:32Z</dcterms:created>
  <dcterms:modified xsi:type="dcterms:W3CDTF">2021-02-09T11:34:22Z</dcterms:modified>
</cp:coreProperties>
</file>