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F1F5-679F-45DC-88F5-FAE907D573A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4916-6533-4AFD-9399-564DE069FF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F1F5-679F-45DC-88F5-FAE907D573A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4916-6533-4AFD-9399-564DE069FF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F1F5-679F-45DC-88F5-FAE907D573A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4916-6533-4AFD-9399-564DE069FF6D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F1F5-679F-45DC-88F5-FAE907D573A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4916-6533-4AFD-9399-564DE069FF6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F1F5-679F-45DC-88F5-FAE907D573A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4916-6533-4AFD-9399-564DE069FF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F1F5-679F-45DC-88F5-FAE907D573A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4916-6533-4AFD-9399-564DE069FF6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F1F5-679F-45DC-88F5-FAE907D573A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4916-6533-4AFD-9399-564DE069FF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F1F5-679F-45DC-88F5-FAE907D573A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4916-6533-4AFD-9399-564DE069FF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F1F5-679F-45DC-88F5-FAE907D573A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4916-6533-4AFD-9399-564DE069FF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F1F5-679F-45DC-88F5-FAE907D573A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4916-6533-4AFD-9399-564DE069FF6D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F1F5-679F-45DC-88F5-FAE907D573A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4916-6533-4AFD-9399-564DE069FF6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186F1F5-679F-45DC-88F5-FAE907D573A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1D84916-6533-4AFD-9399-564DE069FF6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app=desktop&amp;v=pnKCGY9ZocA&amp;list=PLLpBgP_pUsadPsJ4ebXj5WFyxhEhrBP7r&amp;index=5&amp;t=0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app=desktop&amp;v=pnKCGY9ZocA&amp;list=PLLpBgP_pUsadPsJ4ebXj5WFyxhEhrBP7r&amp;index=5&amp;t=0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rN0h6EZd6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rN0h6EZd6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rN0h6EZd6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rN0h6EZd6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rN0h6EZd6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app=desktop&amp;v=pnKCGY9ZocA&amp;list=PLLpBgP_pUsadPsJ4ebXj5WFyxhEhrBP7r&amp;index=5&amp;t=0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app=desktop&amp;v=pnKCGY9ZocA&amp;list=PLLpBgP_pUsadPsJ4ebXj5WFyxhEhrBP7r&amp;index=5&amp;t=0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app=desktop&amp;v=pnKCGY9ZocA&amp;list=PLLpBgP_pUsadPsJ4ebXj5WFyxhEhrBP7r&amp;index=5&amp;t=0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636912"/>
            <a:ext cx="7408333" cy="345069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Welcome to </a:t>
            </a:r>
            <a:r>
              <a:rPr lang="en-US" b="1" dirty="0" smtClean="0"/>
              <a:t>Clixby Active Pro Sports </a:t>
            </a:r>
            <a:r>
              <a:rPr lang="en-US" dirty="0" smtClean="0"/>
              <a:t>‘Virtual Workout’.</a:t>
            </a:r>
          </a:p>
          <a:p>
            <a:r>
              <a:rPr lang="en-US" dirty="0" smtClean="0"/>
              <a:t>Do each exercise for 35 seconds and then have a 25 second rest!</a:t>
            </a:r>
          </a:p>
          <a:p>
            <a:r>
              <a:rPr lang="en-US" dirty="0" smtClean="0"/>
              <a:t>Follow the Body Coaches’ YouTube video links.</a:t>
            </a:r>
          </a:p>
          <a:p>
            <a:r>
              <a:rPr lang="en-US" dirty="0" smtClean="0"/>
              <a:t>If you want to be competitive then get a partner to count how many you complete in the 35 seconds and then try to beat each other!</a:t>
            </a:r>
          </a:p>
          <a:p>
            <a:r>
              <a:rPr lang="en-US" dirty="0" smtClean="0"/>
              <a:t>The main thing is to try your personal best.</a:t>
            </a:r>
          </a:p>
          <a:p>
            <a:r>
              <a:rPr lang="en-US" b="1" dirty="0" smtClean="0"/>
              <a:t>Have fun!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Virtual Workout</a:t>
            </a:r>
            <a:endParaRPr lang="en-GB" dirty="0"/>
          </a:p>
        </p:txBody>
      </p:sp>
      <p:pic>
        <p:nvPicPr>
          <p:cNvPr id="4" name="Picture 3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1728192" cy="10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rah\AppData\Local\Microsoft\Windows\INetCache\IE\FHG32K0R\exercis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13176"/>
            <a:ext cx="1975559" cy="117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rah\AppData\Local\Microsoft\Windows\INetCache\IE\FHG32K0R\exercising-29285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1674"/>
            <a:ext cx="1175678" cy="18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2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90656" cy="820688"/>
          </a:xfrm>
        </p:spPr>
        <p:txBody>
          <a:bodyPr>
            <a:noAutofit/>
          </a:bodyPr>
          <a:lstStyle/>
          <a:p>
            <a:r>
              <a:rPr lang="en-US" b="1" dirty="0" smtClean="0"/>
              <a:t>Exercise 9:</a:t>
            </a:r>
            <a:endParaRPr lang="en-GB" b="1" dirty="0"/>
          </a:p>
        </p:txBody>
      </p:sp>
      <p:pic>
        <p:nvPicPr>
          <p:cNvPr id="1027" name="Picture 3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1728192" cy="10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589240"/>
            <a:ext cx="790733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Try to do as many as you can in the 35 second time limit.</a:t>
            </a:r>
          </a:p>
          <a:p>
            <a:r>
              <a:rPr lang="en-US" sz="2400" b="1" dirty="0" smtClean="0"/>
              <a:t>Then have a well earned 25 second rest!</a:t>
            </a:r>
            <a:endParaRPr lang="en-GB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3" y="1700808"/>
            <a:ext cx="7471370" cy="343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8180" y="324060"/>
            <a:ext cx="2664296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500" dirty="0" smtClean="0">
                <a:hlinkClick r:id="rId4"/>
              </a:rPr>
              <a:t>https://www.youtube.com/watch?app=desktop&amp;v=pnKCGY9ZocA&amp;list=PLLpBgP_pUsadPsJ4ebXj5WFyxhEhrBP7r&amp;index=5&amp;t=0s</a:t>
            </a:r>
            <a:r>
              <a:rPr lang="en-GB" sz="1500" dirty="0" smtClean="0"/>
              <a:t>: </a:t>
            </a:r>
            <a:r>
              <a:rPr lang="en-GB" sz="1500" b="1" dirty="0" smtClean="0">
                <a:solidFill>
                  <a:srgbClr val="FF0000"/>
                </a:solidFill>
              </a:rPr>
              <a:t>2:30</a:t>
            </a:r>
          </a:p>
        </p:txBody>
      </p:sp>
    </p:spTree>
    <p:extLst>
      <p:ext uri="{BB962C8B-B14F-4D97-AF65-F5344CB8AC3E}">
        <p14:creationId xmlns:p14="http://schemas.microsoft.com/office/powerpoint/2010/main" val="216759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90656" cy="820688"/>
          </a:xfrm>
        </p:spPr>
        <p:txBody>
          <a:bodyPr>
            <a:noAutofit/>
          </a:bodyPr>
          <a:lstStyle/>
          <a:p>
            <a:r>
              <a:rPr lang="en-US" b="1" dirty="0" smtClean="0"/>
              <a:t>Exercise 10:</a:t>
            </a:r>
            <a:endParaRPr lang="en-GB" b="1" dirty="0"/>
          </a:p>
        </p:txBody>
      </p:sp>
      <p:pic>
        <p:nvPicPr>
          <p:cNvPr id="1027" name="Picture 3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1728192" cy="10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589240"/>
            <a:ext cx="790733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Try to do as many as you can in the 35 second time limit.</a:t>
            </a:r>
          </a:p>
          <a:p>
            <a:r>
              <a:rPr lang="en-US" sz="2400" b="1" dirty="0" smtClean="0"/>
              <a:t>Then have a well earned 25 second rest!</a:t>
            </a:r>
            <a:endParaRPr lang="en-GB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763594" cy="373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8180" y="324060"/>
            <a:ext cx="2664296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500" dirty="0" smtClean="0">
                <a:hlinkClick r:id="rId4"/>
              </a:rPr>
              <a:t>https://www.youtube.com/watch?app=desktop&amp;v=pnKCGY9ZocA&amp;list=PLLpBgP_pUsadPsJ4ebXj5WFyxhEhrBP7r&amp;index=5&amp;t=0s</a:t>
            </a:r>
            <a:r>
              <a:rPr lang="en-GB" sz="1500" dirty="0" smtClean="0"/>
              <a:t>: </a:t>
            </a:r>
            <a:r>
              <a:rPr lang="en-GB" sz="1500" b="1" dirty="0" smtClean="0">
                <a:solidFill>
                  <a:srgbClr val="FF0000"/>
                </a:solidFill>
              </a:rPr>
              <a:t>4:27</a:t>
            </a:r>
          </a:p>
        </p:txBody>
      </p:sp>
    </p:spTree>
    <p:extLst>
      <p:ext uri="{BB962C8B-B14F-4D97-AF65-F5344CB8AC3E}">
        <p14:creationId xmlns:p14="http://schemas.microsoft.com/office/powerpoint/2010/main" val="227288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90656" cy="820688"/>
          </a:xfrm>
        </p:spPr>
        <p:txBody>
          <a:bodyPr>
            <a:noAutofit/>
          </a:bodyPr>
          <a:lstStyle/>
          <a:p>
            <a:r>
              <a:rPr lang="en-US" b="1" dirty="0" smtClean="0"/>
              <a:t>Exercise 1: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07337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1728192" cy="10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589240"/>
            <a:ext cx="790733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Try to do as many as you can in the 35 second time limit.</a:t>
            </a:r>
          </a:p>
          <a:p>
            <a:r>
              <a:rPr lang="en-US" sz="2400" b="1" dirty="0" smtClean="0"/>
              <a:t>Then have a well earned 25 second rest!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19221" y="300661"/>
            <a:ext cx="212558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hlinkClick r:id="rId4"/>
              </a:rPr>
              <a:t>https://www.youtube.com/watch?v=rN0h6EZd6TM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8745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90656" cy="820688"/>
          </a:xfrm>
        </p:spPr>
        <p:txBody>
          <a:bodyPr>
            <a:noAutofit/>
          </a:bodyPr>
          <a:lstStyle/>
          <a:p>
            <a:r>
              <a:rPr lang="en-US" b="1" dirty="0" smtClean="0"/>
              <a:t>Exercise 2:</a:t>
            </a:r>
            <a:endParaRPr lang="en-GB" b="1" dirty="0"/>
          </a:p>
        </p:txBody>
      </p:sp>
      <p:pic>
        <p:nvPicPr>
          <p:cNvPr id="1027" name="Picture 3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1728192" cy="10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589240"/>
            <a:ext cx="790733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Try to do as many as you can in the 35 second time limit.</a:t>
            </a:r>
          </a:p>
          <a:p>
            <a:r>
              <a:rPr lang="en-US" sz="2400" b="1" dirty="0" smtClean="0"/>
              <a:t>Then have a well earned 25 second rest!</a:t>
            </a:r>
            <a:endParaRPr lang="en-GB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36700"/>
            <a:ext cx="7631113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19221" y="300661"/>
            <a:ext cx="212558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hlinkClick r:id="rId4"/>
              </a:rPr>
              <a:t>https://www.youtube.com/watch?v=rN0h6EZd6TM</a:t>
            </a:r>
            <a:r>
              <a:rPr lang="en-GB" sz="1600" dirty="0" smtClean="0"/>
              <a:t> : </a:t>
            </a:r>
            <a:r>
              <a:rPr lang="en-GB" sz="1600" b="1" dirty="0" smtClean="0">
                <a:solidFill>
                  <a:srgbClr val="FF0000"/>
                </a:solidFill>
              </a:rPr>
              <a:t>1:05</a:t>
            </a:r>
          </a:p>
        </p:txBody>
      </p:sp>
    </p:spTree>
    <p:extLst>
      <p:ext uri="{BB962C8B-B14F-4D97-AF65-F5344CB8AC3E}">
        <p14:creationId xmlns:p14="http://schemas.microsoft.com/office/powerpoint/2010/main" val="15733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90656" cy="820688"/>
          </a:xfrm>
        </p:spPr>
        <p:txBody>
          <a:bodyPr>
            <a:noAutofit/>
          </a:bodyPr>
          <a:lstStyle/>
          <a:p>
            <a:r>
              <a:rPr lang="en-US" b="1" dirty="0" smtClean="0"/>
              <a:t>Exercise 3:</a:t>
            </a:r>
            <a:endParaRPr lang="en-GB" b="1" dirty="0"/>
          </a:p>
        </p:txBody>
      </p:sp>
      <p:pic>
        <p:nvPicPr>
          <p:cNvPr id="1027" name="Picture 3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1728192" cy="10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589240"/>
            <a:ext cx="790733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Try to do as many as you can in the 35 second time limit.</a:t>
            </a:r>
          </a:p>
          <a:p>
            <a:r>
              <a:rPr lang="en-US" sz="2400" b="1" dirty="0" smtClean="0"/>
              <a:t>Then have a well earned 25 second rest!</a:t>
            </a:r>
            <a:endParaRPr lang="en-GB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574800"/>
            <a:ext cx="7897813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19221" y="300661"/>
            <a:ext cx="212558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hlinkClick r:id="rId4"/>
              </a:rPr>
              <a:t>https://www.youtube.com/watch?v=rN0h6EZd6TM</a:t>
            </a:r>
            <a:r>
              <a:rPr lang="en-GB" sz="1600" dirty="0" smtClean="0"/>
              <a:t>: </a:t>
            </a:r>
            <a:r>
              <a:rPr lang="en-GB" sz="1600" b="1" dirty="0" smtClean="0">
                <a:solidFill>
                  <a:srgbClr val="FF0000"/>
                </a:solidFill>
              </a:rPr>
              <a:t>2:15</a:t>
            </a:r>
          </a:p>
        </p:txBody>
      </p:sp>
    </p:spTree>
    <p:extLst>
      <p:ext uri="{BB962C8B-B14F-4D97-AF65-F5344CB8AC3E}">
        <p14:creationId xmlns:p14="http://schemas.microsoft.com/office/powerpoint/2010/main" val="6297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90656" cy="820688"/>
          </a:xfrm>
        </p:spPr>
        <p:txBody>
          <a:bodyPr>
            <a:noAutofit/>
          </a:bodyPr>
          <a:lstStyle/>
          <a:p>
            <a:r>
              <a:rPr lang="en-US" b="1" dirty="0" smtClean="0"/>
              <a:t>Exercise 4:</a:t>
            </a:r>
            <a:endParaRPr lang="en-GB" b="1" dirty="0"/>
          </a:p>
        </p:txBody>
      </p:sp>
      <p:pic>
        <p:nvPicPr>
          <p:cNvPr id="1027" name="Picture 3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1728192" cy="10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589240"/>
            <a:ext cx="790733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Try to do as many as you can in the 35 second time limit.</a:t>
            </a:r>
          </a:p>
          <a:p>
            <a:r>
              <a:rPr lang="en-US" sz="2400" b="1" dirty="0" smtClean="0"/>
              <a:t>Then have a well earned 25 second rest!</a:t>
            </a:r>
            <a:endParaRPr lang="en-GB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65275"/>
            <a:ext cx="763111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19221" y="300661"/>
            <a:ext cx="212558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hlinkClick r:id="rId4"/>
              </a:rPr>
              <a:t>https://www.youtube.com/watch?v=rN0h6EZd6TM</a:t>
            </a:r>
            <a:r>
              <a:rPr lang="en-GB" sz="1600" dirty="0" smtClean="0"/>
              <a:t>: </a:t>
            </a:r>
            <a:r>
              <a:rPr lang="en-GB" sz="1600" b="1" dirty="0" smtClean="0">
                <a:solidFill>
                  <a:srgbClr val="FF0000"/>
                </a:solidFill>
              </a:rPr>
              <a:t>3:06</a:t>
            </a:r>
          </a:p>
        </p:txBody>
      </p:sp>
    </p:spTree>
    <p:extLst>
      <p:ext uri="{BB962C8B-B14F-4D97-AF65-F5344CB8AC3E}">
        <p14:creationId xmlns:p14="http://schemas.microsoft.com/office/powerpoint/2010/main" val="41053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90656" cy="820688"/>
          </a:xfrm>
        </p:spPr>
        <p:txBody>
          <a:bodyPr>
            <a:noAutofit/>
          </a:bodyPr>
          <a:lstStyle/>
          <a:p>
            <a:r>
              <a:rPr lang="en-US" b="1" dirty="0" smtClean="0"/>
              <a:t>Exercise 5:</a:t>
            </a:r>
            <a:endParaRPr lang="en-GB" b="1" dirty="0"/>
          </a:p>
        </p:txBody>
      </p:sp>
      <p:pic>
        <p:nvPicPr>
          <p:cNvPr id="1027" name="Picture 3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1728192" cy="10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589240"/>
            <a:ext cx="790733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Try to do as many as you can in the 35 second time limit.</a:t>
            </a:r>
          </a:p>
          <a:p>
            <a:r>
              <a:rPr lang="en-US" sz="2400" b="1" dirty="0" smtClean="0"/>
              <a:t>Then have a well earned 25 second rest!</a:t>
            </a:r>
            <a:endParaRPr lang="en-GB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546225"/>
            <a:ext cx="7516813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19221" y="300661"/>
            <a:ext cx="212558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hlinkClick r:id="rId4"/>
              </a:rPr>
              <a:t>https://www.youtube.com/watch?v=rN0h6EZd6TM</a:t>
            </a:r>
            <a:r>
              <a:rPr lang="en-GB" sz="1600" dirty="0" smtClean="0"/>
              <a:t>: </a:t>
            </a:r>
            <a:r>
              <a:rPr lang="en-GB" sz="1600" b="1" dirty="0" smtClean="0">
                <a:solidFill>
                  <a:srgbClr val="FF0000"/>
                </a:solidFill>
              </a:rPr>
              <a:t>4:05</a:t>
            </a:r>
          </a:p>
        </p:txBody>
      </p:sp>
    </p:spTree>
    <p:extLst>
      <p:ext uri="{BB962C8B-B14F-4D97-AF65-F5344CB8AC3E}">
        <p14:creationId xmlns:p14="http://schemas.microsoft.com/office/powerpoint/2010/main" val="32767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90656" cy="820688"/>
          </a:xfrm>
        </p:spPr>
        <p:txBody>
          <a:bodyPr>
            <a:noAutofit/>
          </a:bodyPr>
          <a:lstStyle/>
          <a:p>
            <a:r>
              <a:rPr lang="en-US" b="1" dirty="0" smtClean="0"/>
              <a:t>Exercise 6:</a:t>
            </a:r>
            <a:endParaRPr lang="en-GB" b="1" dirty="0"/>
          </a:p>
        </p:txBody>
      </p:sp>
      <p:pic>
        <p:nvPicPr>
          <p:cNvPr id="1027" name="Picture 3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1728192" cy="10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589240"/>
            <a:ext cx="790733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Try to do as many as you can in the 35 second time limit.</a:t>
            </a:r>
          </a:p>
          <a:p>
            <a:r>
              <a:rPr lang="en-US" sz="2400" b="1" dirty="0" smtClean="0"/>
              <a:t>Then have a well earned 25 second rest!</a:t>
            </a:r>
            <a:endParaRPr lang="en-GB" sz="2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89" y="1628800"/>
            <a:ext cx="7382078" cy="368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8180" y="324060"/>
            <a:ext cx="2664296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500" dirty="0" smtClean="0">
                <a:hlinkClick r:id="rId4"/>
              </a:rPr>
              <a:t>https://www.youtube.com/watch?app=desktop&amp;v=pnKCGY9ZocA&amp;list=PLLpBgP_pUsadPsJ4ebXj5WFyxhEhrBP7r&amp;index=5&amp;t=0s</a:t>
            </a:r>
            <a:endParaRPr lang="en-GB" sz="1500" dirty="0" smtClean="0"/>
          </a:p>
        </p:txBody>
      </p:sp>
    </p:spTree>
    <p:extLst>
      <p:ext uri="{BB962C8B-B14F-4D97-AF65-F5344CB8AC3E}">
        <p14:creationId xmlns:p14="http://schemas.microsoft.com/office/powerpoint/2010/main" val="9631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90656" cy="820688"/>
          </a:xfrm>
        </p:spPr>
        <p:txBody>
          <a:bodyPr>
            <a:noAutofit/>
          </a:bodyPr>
          <a:lstStyle/>
          <a:p>
            <a:r>
              <a:rPr lang="en-US" b="1" dirty="0" smtClean="0"/>
              <a:t>Exercise 7:</a:t>
            </a:r>
            <a:endParaRPr lang="en-GB" b="1" dirty="0"/>
          </a:p>
        </p:txBody>
      </p:sp>
      <p:pic>
        <p:nvPicPr>
          <p:cNvPr id="1027" name="Picture 3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1728192" cy="10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589240"/>
            <a:ext cx="790733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Try to do as many as you can in the 35 second time limit.</a:t>
            </a:r>
          </a:p>
          <a:p>
            <a:r>
              <a:rPr lang="en-US" sz="2400" b="1" dirty="0" smtClean="0"/>
              <a:t>Then have a well earned 25 second rest!</a:t>
            </a:r>
            <a:endParaRPr lang="en-GB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18" y="1628800"/>
            <a:ext cx="7287820" cy="366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8180" y="324060"/>
            <a:ext cx="2664296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500" dirty="0" smtClean="0">
                <a:hlinkClick r:id="rId4"/>
              </a:rPr>
              <a:t>https://www.youtube.com/watch?app=desktop&amp;v=pnKCGY9ZocA&amp;list=PLLpBgP_pUsadPsJ4ebXj5WFyxhEhrBP7r&amp;index=5&amp;t=0s</a:t>
            </a:r>
            <a:r>
              <a:rPr lang="en-GB" sz="1500" dirty="0" smtClean="0"/>
              <a:t>: </a:t>
            </a:r>
            <a:r>
              <a:rPr lang="en-GB" sz="1500" b="1" dirty="0" smtClean="0">
                <a:solidFill>
                  <a:srgbClr val="FF0000"/>
                </a:solidFill>
              </a:rPr>
              <a:t>1:24</a:t>
            </a:r>
          </a:p>
        </p:txBody>
      </p:sp>
    </p:spTree>
    <p:extLst>
      <p:ext uri="{BB962C8B-B14F-4D97-AF65-F5344CB8AC3E}">
        <p14:creationId xmlns:p14="http://schemas.microsoft.com/office/powerpoint/2010/main" val="35069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90656" cy="820688"/>
          </a:xfrm>
        </p:spPr>
        <p:txBody>
          <a:bodyPr>
            <a:noAutofit/>
          </a:bodyPr>
          <a:lstStyle/>
          <a:p>
            <a:r>
              <a:rPr lang="en-US" b="1" dirty="0" smtClean="0"/>
              <a:t>Exercise 8:</a:t>
            </a:r>
            <a:endParaRPr lang="en-GB" b="1" dirty="0"/>
          </a:p>
        </p:txBody>
      </p:sp>
      <p:pic>
        <p:nvPicPr>
          <p:cNvPr id="1027" name="Picture 3" descr="C:\Users\Sarah\Documents\Sean's New Stuff\Clixby Active Pro Sports\Logo stuff\400dpi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1728192" cy="10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589240"/>
            <a:ext cx="790733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Try to do as many as you can in the 45 second time limit.</a:t>
            </a:r>
          </a:p>
          <a:p>
            <a:r>
              <a:rPr lang="en-US" sz="2400" b="1" dirty="0" smtClean="0"/>
              <a:t>Then have a well earned 25 second rest!</a:t>
            </a:r>
            <a:endParaRPr lang="en-GB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255346" cy="355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8180" y="324060"/>
            <a:ext cx="2664296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500" dirty="0" smtClean="0">
                <a:hlinkClick r:id="rId4"/>
              </a:rPr>
              <a:t>https://www.youtube.com/watch?app=desktop&amp;v=pnKCGY9ZocA&amp;list=PLLpBgP_pUsadPsJ4ebXj5WFyxhEhrBP7r&amp;index=5&amp;t=0s</a:t>
            </a:r>
            <a:r>
              <a:rPr lang="en-GB" sz="1500" dirty="0" smtClean="0"/>
              <a:t>: </a:t>
            </a:r>
            <a:r>
              <a:rPr lang="en-GB" sz="1500" b="1" dirty="0" smtClean="0">
                <a:solidFill>
                  <a:srgbClr val="FF0000"/>
                </a:solidFill>
              </a:rPr>
              <a:t>2:30</a:t>
            </a:r>
          </a:p>
        </p:txBody>
      </p:sp>
    </p:spTree>
    <p:extLst>
      <p:ext uri="{BB962C8B-B14F-4D97-AF65-F5344CB8AC3E}">
        <p14:creationId xmlns:p14="http://schemas.microsoft.com/office/powerpoint/2010/main" val="39716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</TotalTime>
  <Words>392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Virtual Workout</vt:lpstr>
      <vt:lpstr>Exercise 1:</vt:lpstr>
      <vt:lpstr>Exercise 2:</vt:lpstr>
      <vt:lpstr>Exercise 3:</vt:lpstr>
      <vt:lpstr>Exercise 4:</vt:lpstr>
      <vt:lpstr>Exercise 5:</vt:lpstr>
      <vt:lpstr>Exercise 6:</vt:lpstr>
      <vt:lpstr>Exercise 7:</vt:lpstr>
      <vt:lpstr>Exercise 8:</vt:lpstr>
      <vt:lpstr>Exercise 9:</vt:lpstr>
      <vt:lpstr>Exercise 10:</vt:lpstr>
    </vt:vector>
  </TitlesOfParts>
  <Company>FMA Process Engineering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Workout</dc:title>
  <dc:creator>Sarah Clixby</dc:creator>
  <cp:lastModifiedBy>Sarah Clixby</cp:lastModifiedBy>
  <cp:revision>8</cp:revision>
  <dcterms:created xsi:type="dcterms:W3CDTF">2021-01-14T15:43:10Z</dcterms:created>
  <dcterms:modified xsi:type="dcterms:W3CDTF">2021-01-14T17:01:57Z</dcterms:modified>
</cp:coreProperties>
</file>