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4C3489-380E-48D1-9951-9606A8F9121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2AC60B-2A12-4F54-88FE-DD658859AB3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772400" cy="1780108"/>
          </a:xfrm>
        </p:spPr>
        <p:txBody>
          <a:bodyPr>
            <a:normAutofit/>
          </a:bodyPr>
          <a:lstStyle/>
          <a:p>
            <a:r>
              <a:rPr lang="en-US" sz="9600" dirty="0" smtClean="0"/>
              <a:t>Sports Quiz</a:t>
            </a:r>
            <a:endParaRPr lang="en-GB" sz="9600" dirty="0"/>
          </a:p>
        </p:txBody>
      </p:sp>
      <p:pic>
        <p:nvPicPr>
          <p:cNvPr id="1026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5759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name of the hard rubber disc players hit in ice hockey?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9: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Sarah\AppData\Local\Microsoft\Windows\INetCache\IE\FW9GN159\Mike_Brown_(ice_hockey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837335" cy="18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caddy is the person who carries a player’s bag in which sport?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10: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rah\AppData\Local\Microsoft\Windows\INetCache\IE\JWCJ9VPV\ques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73" y="4221088"/>
            <a:ext cx="2053084" cy="20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important horse race is jumped over fences at </a:t>
            </a:r>
            <a:r>
              <a:rPr lang="en-US" sz="4000" dirty="0" err="1" smtClean="0"/>
              <a:t>Aintree</a:t>
            </a:r>
            <a:r>
              <a:rPr lang="en-US" sz="4000" dirty="0" smtClean="0"/>
              <a:t> and was once won by Red Rum?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11: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Sarah\AppData\Local\Microsoft\Windows\INetCache\IE\FW9GN159\Rac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10180"/>
            <a:ext cx="2728595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many goals are scored if a player has a hat-trick?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12: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arah\AppData\Local\Microsoft\Windows\INetCache\IE\JWCJ9VPV\72547-thinking-photography-question-mark-man-sto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which football stadium do Manchester United play all their home matches?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13: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1836829" cy="18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the Olympics you get a gold medal for coming first, what do you get for coming second and third (two answers)?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14: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Sarah\AppData\Local\Microsoft\Windows\INetCache\IE\JWCJ9VPV\Gold-Medal-Free-Download-P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1573535" cy="19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which country did the Olympic games originate?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15: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2335358" cy="23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Andy Murray is a champion in which sport?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16: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Sarah\AppData\Local\Microsoft\Windows\INetCache\IE\9HV1Q3LQ\Man-With-Question-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sort of snack food does former footballer Gary </a:t>
            </a:r>
            <a:r>
              <a:rPr lang="en-US" sz="4000" dirty="0" err="1" smtClean="0"/>
              <a:t>Lineker</a:t>
            </a:r>
            <a:r>
              <a:rPr lang="en-US" sz="4000" dirty="0" smtClean="0"/>
              <a:t> advertise on TV?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17: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Gary Lineker | Football Presenters | BT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108671" cy="17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 teams pull in a game of tug of war?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18: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Sarah\AppData\Local\Microsoft\Windows\INetCache\IE\FW9GN159\Question-mark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02" y="3573016"/>
            <a:ext cx="1576387" cy="2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many players are there in a basketball side?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1: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rah\AppData\Local\Microsoft\Windows\INetCache\IE\FHG32K0R\Basketball-P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2" y="3779984"/>
            <a:ext cx="224955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 err="1" smtClean="0"/>
              <a:t>colour</a:t>
            </a:r>
            <a:r>
              <a:rPr lang="en-US" sz="4000" dirty="0" smtClean="0"/>
              <a:t> balls are worth one point in a game of snooker?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19: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Sarah\AppData\Local\Microsoft\Windows\INetCache\IE\JWCJ9VPV\480px--Snooker_break.ogv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many vertical wooden stumps make up a cricket wicket?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20: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Sarah\AppData\Local\Microsoft\Windows\INetCache\IE\9HV1Q3LQ\2015_CWC_I_v_UAE_02-28_Kohli_(03)_(cropped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5050"/>
            <a:ext cx="2088232" cy="22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 players hit in the game badminton?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21: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Sarah\AppData\Local\Microsoft\Windows\INetCache\IE\JWCJ9VPV\badminton-1428046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name is given to the spear like object thrown in athletics at the Olympics?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22: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Sarah\AppData\Local\Microsoft\Windows\INetCache\IE\9HV1Q3LQ\question-mark-guy-green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4005064"/>
            <a:ext cx="2032124" cy="25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Michael Phelps has won the most Olympic medals ever; which sport did he compete in?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23: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Michael Phelps: ‘This is the most overwhelmed I’ve ever felt in my life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4005180" cy="240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football team are also called The Gunners?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24: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Sarah\AppData\Local\Microsoft\Windows\INetCache\IE\9HV1Q3LQ\2015-05-31-15.07.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556096" cy="17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many points does a player get for a try in rugby?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25: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Sarah\AppData\Local\Microsoft\Windows\INetCache\IE\JWCJ9VPV\two-men-playing-rugby-36932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which sport might you hear the score announced as ‘30-love’?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26: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Sarah\AppData\Local\Microsoft\Windows\INetCache\IE\FW9GN159\Question-42360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356657" cy="21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which sport can you get ‘a hole in one’?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27: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Sarah\AppData\Local\Microsoft\Windows\INetCache\IE\JWCJ9VPV\1024px-Circle-question-r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sport is also known as ping pong?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28: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Sarah\AppData\Local\Microsoft\Windows\INetCache\IE\9HV1Q3LQ\om-ques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909549" cy="2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wizarding sport played on broomsticks does Harry Potter play?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2: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rah\AppData\Local\Microsoft\Windows\INetCache\IE\9HV1Q3LQ\31g7HQsgfs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525266" cy="16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which athletics event is a long stick used to jump over a high bar?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29: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C:\Users\Sarah\AppData\Local\Microsoft\Windows\INetCache\IE\FHG32K0R\question-mark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177738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</a:t>
            </a:r>
            <a:r>
              <a:rPr lang="en-US" sz="4000" dirty="0" err="1" smtClean="0"/>
              <a:t>colour</a:t>
            </a:r>
            <a:r>
              <a:rPr lang="en-US" sz="4000" dirty="0" smtClean="0"/>
              <a:t> jersey does the leader in the Tour de France cycle race wear?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Question 30: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C:\Users\Sarah\AppData\Local\Microsoft\Windows\INetCache\IE\9HV1Q3LQ\1200px-Rally_Cycling_leads_the_field_in_the_finishing_laps_in_Sacramento_(34865750931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dirty="0" smtClean="0"/>
              <a:t>Five</a:t>
            </a:r>
          </a:p>
          <a:p>
            <a:pPr marL="742950" indent="-742950">
              <a:buAutoNum type="arabicPeriod"/>
            </a:pPr>
            <a:r>
              <a:rPr lang="en-US" dirty="0" err="1" smtClean="0"/>
              <a:t>Quiditch</a:t>
            </a: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smtClean="0"/>
              <a:t>Tiger Woods</a:t>
            </a:r>
          </a:p>
          <a:p>
            <a:pPr marL="742950" indent="-742950">
              <a:buAutoNum type="arabicPeriod"/>
            </a:pPr>
            <a:r>
              <a:rPr lang="en-US" dirty="0" smtClean="0"/>
              <a:t>Argentina</a:t>
            </a:r>
          </a:p>
          <a:p>
            <a:pPr marL="742950" indent="-742950">
              <a:buAutoNum type="arabicPeriod"/>
            </a:pPr>
            <a:r>
              <a:rPr lang="en-US" dirty="0" smtClean="0"/>
              <a:t>Five</a:t>
            </a:r>
          </a:p>
          <a:p>
            <a:pPr marL="742950" indent="-742950">
              <a:buAutoNum type="arabicPeriod"/>
            </a:pPr>
            <a:r>
              <a:rPr lang="en-US" dirty="0" smtClean="0"/>
              <a:t>Rugby Union</a:t>
            </a:r>
          </a:p>
          <a:p>
            <a:pPr marL="742950" indent="-742950">
              <a:buAutoNum type="arabicPeriod"/>
            </a:pPr>
            <a:r>
              <a:rPr lang="en-US" dirty="0" smtClean="0"/>
              <a:t>Butterfly</a:t>
            </a:r>
          </a:p>
          <a:p>
            <a:pPr marL="742950" indent="-742950">
              <a:buAutoNum type="arabicPeriod"/>
            </a:pPr>
            <a:r>
              <a:rPr lang="en-US" dirty="0" smtClean="0"/>
              <a:t>Athletics</a:t>
            </a:r>
          </a:p>
          <a:p>
            <a:pPr marL="742950" indent="-742950">
              <a:buAutoNum type="arabicPeriod"/>
            </a:pPr>
            <a:r>
              <a:rPr lang="en-US" dirty="0" smtClean="0"/>
              <a:t>Puck</a:t>
            </a:r>
          </a:p>
          <a:p>
            <a:pPr marL="742950" indent="-742950">
              <a:buAutoNum type="arabicPeriod"/>
            </a:pPr>
            <a:r>
              <a:rPr lang="en-US" dirty="0" smtClean="0"/>
              <a:t>Golf</a:t>
            </a:r>
          </a:p>
          <a:p>
            <a:pPr marL="742950" indent="-742950"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ANSWERS: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C:\Users\Sarah\AppData\Local\Microsoft\Windows\INetCache\IE\9HV1Q3LQ\time-for-answ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740523" cy="22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11. The Grand National</a:t>
            </a:r>
          </a:p>
          <a:p>
            <a:pPr marL="0" indent="0">
              <a:buNone/>
            </a:pPr>
            <a:r>
              <a:rPr lang="en-US" dirty="0" smtClean="0"/>
              <a:t>12. Three</a:t>
            </a:r>
          </a:p>
          <a:p>
            <a:pPr marL="0" indent="0">
              <a:buNone/>
            </a:pPr>
            <a:r>
              <a:rPr lang="en-US" dirty="0" smtClean="0"/>
              <a:t>13. Old Trafford</a:t>
            </a:r>
          </a:p>
          <a:p>
            <a:pPr marL="0" indent="0">
              <a:buNone/>
            </a:pPr>
            <a:r>
              <a:rPr lang="en-US" dirty="0" smtClean="0"/>
              <a:t>14. Silver (2</a:t>
            </a:r>
            <a:r>
              <a:rPr lang="en-US" baseline="30000" dirty="0" smtClean="0"/>
              <a:t>nd</a:t>
            </a:r>
            <a:r>
              <a:rPr lang="en-US" dirty="0" smtClean="0"/>
              <a:t>) and Bronze (3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15. Greece</a:t>
            </a:r>
          </a:p>
          <a:p>
            <a:pPr marL="0" indent="0">
              <a:buNone/>
            </a:pPr>
            <a:r>
              <a:rPr lang="en-US" dirty="0" smtClean="0"/>
              <a:t>16. Tennis </a:t>
            </a:r>
          </a:p>
          <a:p>
            <a:pPr marL="0" indent="0">
              <a:buNone/>
            </a:pPr>
            <a:r>
              <a:rPr lang="en-US" dirty="0" smtClean="0"/>
              <a:t>17. Crisps</a:t>
            </a:r>
          </a:p>
          <a:p>
            <a:pPr marL="0" indent="0">
              <a:buNone/>
            </a:pPr>
            <a:r>
              <a:rPr lang="en-US" dirty="0" smtClean="0"/>
              <a:t>18. A long rope</a:t>
            </a:r>
          </a:p>
          <a:p>
            <a:pPr marL="0" indent="0">
              <a:buNone/>
            </a:pPr>
            <a:r>
              <a:rPr lang="en-US" dirty="0" smtClean="0"/>
              <a:t>19. Red balls</a:t>
            </a:r>
          </a:p>
          <a:p>
            <a:pPr marL="0" indent="0">
              <a:buNone/>
            </a:pPr>
            <a:r>
              <a:rPr lang="en-US" dirty="0" smtClean="0"/>
              <a:t>20. Three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ANSWERS: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Sarah\AppData\Local\Microsoft\Windows\INetCache\IE\FW9GN159\answers_stamp_in_red_by_effelenn-dara4c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3923279" cy="21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1. Shuttlecock</a:t>
            </a:r>
          </a:p>
          <a:p>
            <a:pPr marL="0" indent="0">
              <a:buNone/>
            </a:pPr>
            <a:r>
              <a:rPr lang="en-US" dirty="0" smtClean="0"/>
              <a:t>22. Javelin</a:t>
            </a:r>
          </a:p>
          <a:p>
            <a:pPr marL="0" indent="0">
              <a:buNone/>
            </a:pPr>
            <a:r>
              <a:rPr lang="en-US" dirty="0" smtClean="0"/>
              <a:t>23. Swimming</a:t>
            </a:r>
          </a:p>
          <a:p>
            <a:pPr marL="0" indent="0">
              <a:buNone/>
            </a:pPr>
            <a:r>
              <a:rPr lang="en-US" dirty="0" smtClean="0"/>
              <a:t>24. Arsenal</a:t>
            </a:r>
          </a:p>
          <a:p>
            <a:pPr marL="457200" indent="-457200">
              <a:buAutoNum type="arabicPeriod" startAt="25"/>
            </a:pPr>
            <a:r>
              <a:rPr lang="en-US" dirty="0" smtClean="0"/>
              <a:t>Five</a:t>
            </a:r>
          </a:p>
          <a:p>
            <a:pPr marL="457200" indent="-457200">
              <a:buAutoNum type="arabicPeriod" startAt="25"/>
            </a:pPr>
            <a:r>
              <a:rPr lang="en-US" dirty="0" smtClean="0"/>
              <a:t>Tennis – ‘love’ means zero points</a:t>
            </a:r>
          </a:p>
          <a:p>
            <a:pPr marL="457200" indent="-457200">
              <a:buAutoNum type="arabicPeriod" startAt="25"/>
            </a:pPr>
            <a:r>
              <a:rPr lang="en-US" dirty="0" smtClean="0"/>
              <a:t>Golf</a:t>
            </a:r>
          </a:p>
          <a:p>
            <a:pPr marL="457200" indent="-457200">
              <a:buAutoNum type="arabicPeriod" startAt="25"/>
            </a:pPr>
            <a:r>
              <a:rPr lang="en-US" dirty="0" smtClean="0"/>
              <a:t>Table Tennis</a:t>
            </a:r>
          </a:p>
          <a:p>
            <a:pPr marL="457200" indent="-457200">
              <a:buAutoNum type="arabicPeriod" startAt="25"/>
            </a:pPr>
            <a:r>
              <a:rPr lang="en-US" dirty="0" smtClean="0"/>
              <a:t>Pole Vault</a:t>
            </a:r>
          </a:p>
          <a:p>
            <a:pPr marL="457200" indent="-457200">
              <a:buAutoNum type="arabicPeriod" startAt="25"/>
            </a:pPr>
            <a:r>
              <a:rPr lang="en-US" dirty="0" smtClean="0"/>
              <a:t>Yellow</a:t>
            </a:r>
          </a:p>
          <a:p>
            <a:pPr marL="457200" indent="-457200">
              <a:buAutoNum type="arabicPeriod" startAt="25"/>
            </a:pPr>
            <a:endParaRPr lang="en-US" dirty="0" smtClean="0"/>
          </a:p>
          <a:p>
            <a:pPr marL="457200" indent="-457200">
              <a:buAutoNum type="arabicPeriod" startAt="25"/>
            </a:pPr>
            <a:endParaRPr lang="en-US" dirty="0" smtClean="0"/>
          </a:p>
          <a:p>
            <a:pPr marL="457200" indent="-457200">
              <a:buAutoNum type="arabicPeriod" startAt="25"/>
            </a:pPr>
            <a:endParaRPr lang="en-US" dirty="0" smtClean="0"/>
          </a:p>
          <a:p>
            <a:pPr marL="457200" indent="-457200">
              <a:buAutoNum type="arabicPeriod" startAt="25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ANSWERS: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Sarah\AppData\Local\Microsoft\Windows\INetCache\IE\9HV1Q3LQ\answ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377952" cy="19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many correct answers did you achieve?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maximum score is 31.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 out your percentage: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Score divided by 31 = ??%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E.g. 20 / 31 = 65%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WELL DONE EVERYONE!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4344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How did you do?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C:\Users\Sarah\AppData\Local\Microsoft\Windows\INetCache\IE\FHG32K0R\Scor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925325" cy="1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Sarah\AppData\Local\Microsoft\Windows\INetCache\IE\FHG32K0R\hands-clapping-clip-ar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4657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Name the golfer who’s first name is the same as a big cat?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3: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rah\AppData\Local\Microsoft\Windows\INetCache\IE\FW9GN159\gol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1427"/>
            <a:ext cx="2895010" cy="23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372341" cy="1545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country does the footballer Lionel Messi play for?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4: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rah\AppData\Local\Microsoft\Windows\INetCache\IE\9HV1Q3LQ\1200px-Football_(soccer_ball)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147174" cy="22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many rings are there on the Olympic flag?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5: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rah\AppData\Local\Microsoft\Windows\INetCache\IE\FW9GN159\question-mark-2110767_19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0972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sport did Johnny Wilkinson and Martin Johnson play?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6: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arah\AppData\Local\Microsoft\Windows\INetCache\IE\JWCJ9VPV\question_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type of swimming stroke has the same name as a flying insect?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7: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arah\AppData\Local\Microsoft\Windows\INetCache\IE\JWCJ9VPV\swimming-821622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22" y="4221088"/>
            <a:ext cx="2616289" cy="17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Mo Farah a champion at: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thletics?</a:t>
            </a:r>
          </a:p>
          <a:p>
            <a:pPr lvl="1"/>
            <a:r>
              <a:rPr lang="en-US" sz="3200" dirty="0" smtClean="0"/>
              <a:t>Football?</a:t>
            </a:r>
          </a:p>
          <a:p>
            <a:pPr lvl="1"/>
            <a:r>
              <a:rPr lang="en-US" sz="3200" dirty="0" smtClean="0"/>
              <a:t>Swimming?</a:t>
            </a:r>
          </a:p>
          <a:p>
            <a:pPr lvl="1"/>
            <a:r>
              <a:rPr lang="en-US" sz="3200" dirty="0" smtClean="0"/>
              <a:t>Or Tennis?</a:t>
            </a:r>
          </a:p>
          <a:p>
            <a:pPr lvl="1"/>
            <a:endParaRPr lang="en-GB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8:</a:t>
            </a:r>
            <a:endParaRPr lang="en-GB" sz="5400" b="1" dirty="0"/>
          </a:p>
        </p:txBody>
      </p:sp>
      <p:pic>
        <p:nvPicPr>
          <p:cNvPr id="4" name="Picture 2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495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arah\AppData\Local\Microsoft\Windows\INetCache\IE\FW9GN159\Running_icon_-_Noun_Project_17825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94" y="3324978"/>
            <a:ext cx="1302862" cy="10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rah\AppData\Local\Microsoft\Windows\INetCache\IE\JWCJ9VPV\2018-09-04_Matthew-Bower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44063"/>
            <a:ext cx="1657134" cy="11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arah\AppData\Local\Microsoft\Windows\INetCache\IE\FW9GN159\Tennis-PNG-H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9" y="4688381"/>
            <a:ext cx="173678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612</Words>
  <Application>Microsoft Office PowerPoint</Application>
  <PresentationFormat>On-screen Show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Waveform</vt:lpstr>
      <vt:lpstr>Sports Quiz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Question 12:</vt:lpstr>
      <vt:lpstr>Question 13:</vt:lpstr>
      <vt:lpstr>Question 14:</vt:lpstr>
      <vt:lpstr>Question 15:</vt:lpstr>
      <vt:lpstr>Question 16:</vt:lpstr>
      <vt:lpstr>Question 17:</vt:lpstr>
      <vt:lpstr>Question 18:</vt:lpstr>
      <vt:lpstr>Question 19:</vt:lpstr>
      <vt:lpstr>Question 20:</vt:lpstr>
      <vt:lpstr>Question 21:</vt:lpstr>
      <vt:lpstr>Question 22:</vt:lpstr>
      <vt:lpstr>Question 23:</vt:lpstr>
      <vt:lpstr>Question 24:</vt:lpstr>
      <vt:lpstr>Question 25:</vt:lpstr>
      <vt:lpstr>Question 26:</vt:lpstr>
      <vt:lpstr>Question 27:</vt:lpstr>
      <vt:lpstr>Question 28:</vt:lpstr>
      <vt:lpstr>Question 29:</vt:lpstr>
      <vt:lpstr>Question 30:</vt:lpstr>
      <vt:lpstr>ANSWERS:</vt:lpstr>
      <vt:lpstr>ANSWERS:</vt:lpstr>
      <vt:lpstr>ANSWERS:</vt:lpstr>
      <vt:lpstr>How did you do?</vt:lpstr>
    </vt:vector>
  </TitlesOfParts>
  <Company>FMA Process Engineering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Quiz</dc:title>
  <dc:creator>Sarah Clixby</dc:creator>
  <cp:lastModifiedBy>Sarah Clixby</cp:lastModifiedBy>
  <cp:revision>9</cp:revision>
  <dcterms:created xsi:type="dcterms:W3CDTF">2021-01-14T10:58:32Z</dcterms:created>
  <dcterms:modified xsi:type="dcterms:W3CDTF">2021-01-14T12:12:57Z</dcterms:modified>
</cp:coreProperties>
</file>