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D2B1660-8F39-42F5-80DB-1153BA639569}" v="637" dt="2021-01-28T14:01:27.57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1520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C3489-380E-48D1-9951-9606A8F91213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AC60B-2A12-4F54-88FE-DD658859AB3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C3489-380E-48D1-9951-9606A8F91213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AC60B-2A12-4F54-88FE-DD658859AB3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C3489-380E-48D1-9951-9606A8F91213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AC60B-2A12-4F54-88FE-DD658859AB3B}" type="slidenum">
              <a:rPr lang="en-GB" smtClean="0"/>
              <a:t>‹#›</a:t>
            </a:fld>
            <a:endParaRPr lang="en-GB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C3489-380E-48D1-9951-9606A8F91213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AC60B-2A12-4F54-88FE-DD658859AB3B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C3489-380E-48D1-9951-9606A8F91213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AC60B-2A12-4F54-88FE-DD658859AB3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C3489-380E-48D1-9951-9606A8F91213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AC60B-2A12-4F54-88FE-DD658859AB3B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C3489-380E-48D1-9951-9606A8F91213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AC60B-2A12-4F54-88FE-DD658859AB3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C3489-380E-48D1-9951-9606A8F91213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AC60B-2A12-4F54-88FE-DD658859AB3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C3489-380E-48D1-9951-9606A8F91213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AC60B-2A12-4F54-88FE-DD658859AB3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C3489-380E-48D1-9951-9606A8F91213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AC60B-2A12-4F54-88FE-DD658859AB3B}" type="slidenum">
              <a:rPr lang="en-GB" smtClean="0"/>
              <a:t>‹#›</a:t>
            </a:fld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C3489-380E-48D1-9951-9606A8F91213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AC60B-2A12-4F54-88FE-DD658859AB3B}" type="slidenum">
              <a:rPr lang="en-GB" smtClean="0"/>
              <a:t>‹#›</a:t>
            </a:fld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124C3489-380E-48D1-9951-9606A8F91213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F42AC60B-2A12-4F54-88FE-DD658859AB3B}" type="slidenum">
              <a:rPr lang="en-GB" smtClean="0"/>
              <a:t>‹#›</a:t>
            </a:fld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3212976"/>
            <a:ext cx="7772400" cy="1780108"/>
          </a:xfrm>
        </p:spPr>
        <p:txBody>
          <a:bodyPr>
            <a:normAutofit/>
          </a:bodyPr>
          <a:lstStyle/>
          <a:p>
            <a:r>
              <a:rPr lang="en-US" sz="9600" dirty="0"/>
              <a:t>Sports Quiz</a:t>
            </a:r>
            <a:endParaRPr lang="en-GB" sz="9600" dirty="0"/>
          </a:p>
        </p:txBody>
      </p:sp>
      <p:pic>
        <p:nvPicPr>
          <p:cNvPr id="1026" name="Picture 2" descr="C:\Users\Sarah\Documents\Sean's New Stuff\Clixby Active Pro Sports\Logo stuff\400dpi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908720"/>
            <a:ext cx="3575953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93552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What sport is being played here?</a:t>
            </a:r>
            <a:endParaRPr lang="en-GB" sz="4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/>
              <a:t>Question 9:</a:t>
            </a:r>
            <a:endParaRPr lang="en-GB" sz="5400" b="1" dirty="0"/>
          </a:p>
        </p:txBody>
      </p:sp>
      <p:pic>
        <p:nvPicPr>
          <p:cNvPr id="4" name="Picture 2" descr="C:\Users\Sarah\Documents\Sean's New Stuff\Clixby Active Pro Sports\Logo stuff\400dpi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1549580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C:\Users\Sarah\AppData\Local\Microsoft\Windows\INetCache\IE\FW9GN159\Mike_Brown_(ice_hockey)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221088"/>
            <a:ext cx="2837335" cy="1884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8756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A caddy is the person who carries a player’s bag in which sport?</a:t>
            </a:r>
            <a:endParaRPr lang="en-GB" sz="4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/>
              <a:t>Question 10:</a:t>
            </a:r>
            <a:endParaRPr lang="en-GB" sz="5400" b="1" dirty="0"/>
          </a:p>
        </p:txBody>
      </p:sp>
      <p:pic>
        <p:nvPicPr>
          <p:cNvPr id="4" name="Picture 2" descr="C:\Users\Sarah\Documents\Sean's New Stuff\Clixby Active Pro Sports\Logo stuff\400dpi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1549580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C:\Users\Sarah\AppData\Local\Microsoft\Windows\INetCache\IE\JWCJ9VPV\question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6773" y="4221088"/>
            <a:ext cx="2053084" cy="2053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8756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What sport is being played here?</a:t>
            </a:r>
            <a:endParaRPr lang="en-GB" sz="4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/>
              <a:t>Question 11:</a:t>
            </a:r>
            <a:endParaRPr lang="en-GB" sz="5400" b="1" dirty="0"/>
          </a:p>
        </p:txBody>
      </p:sp>
      <p:pic>
        <p:nvPicPr>
          <p:cNvPr id="4" name="Picture 2" descr="C:\Users\Sarah\Documents\Sean's New Stuff\Clixby Active Pro Sports\Logo stuff\400dpi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1549580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img.brothersoft.com/screenshots/softimage/i/international_cricket_captain_2010-381147-1278042804.jpeg">
            <a:extLst>
              <a:ext uri="{FF2B5EF4-FFF2-40B4-BE49-F238E27FC236}">
                <a16:creationId xmlns:a16="http://schemas.microsoft.com/office/drawing/2014/main" id="{7FB85979-D690-4F50-99DA-74FD63AB69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3429000"/>
            <a:ext cx="3899925" cy="29249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08756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How many goals are scored if a player has a hat-trick?</a:t>
            </a:r>
            <a:endParaRPr lang="en-GB" sz="4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174344"/>
            <a:ext cx="8229600" cy="1252728"/>
          </a:xfrm>
        </p:spPr>
        <p:txBody>
          <a:bodyPr>
            <a:normAutofit/>
          </a:bodyPr>
          <a:lstStyle/>
          <a:p>
            <a:r>
              <a:rPr lang="en-US" sz="5400" b="1" dirty="0"/>
              <a:t>Question 12:</a:t>
            </a:r>
            <a:endParaRPr lang="en-GB" sz="5400" b="1" dirty="0"/>
          </a:p>
        </p:txBody>
      </p:sp>
      <p:pic>
        <p:nvPicPr>
          <p:cNvPr id="4" name="Picture 2" descr="C:\Users\Sarah\Documents\Sean's New Stuff\Clixby Active Pro Sports\Logo stuff\400dpi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1549580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C:\Users\Sarah\AppData\Local\Microsoft\Windows\INetCache\IE\JWCJ9VPV\72547-thinking-photography-question-mark-man-stock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429000"/>
            <a:ext cx="3068960" cy="306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8756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In which football stadium do Manchester United play all their home matches?</a:t>
            </a:r>
            <a:endParaRPr lang="en-GB" sz="4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/>
              <a:t>Question 13:</a:t>
            </a:r>
            <a:endParaRPr lang="en-GB" sz="5400" b="1" dirty="0"/>
          </a:p>
        </p:txBody>
      </p:sp>
      <p:pic>
        <p:nvPicPr>
          <p:cNvPr id="4" name="Picture 2" descr="C:\Users\Sarah\Documents\Sean's New Stuff\Clixby Active Pro Sports\Logo stuff\400dpi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1549580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221088"/>
            <a:ext cx="1836829" cy="1861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8756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In the Olympics you get a gold medal for coming first, what do you get for coming second and third (two answers)?</a:t>
            </a:r>
            <a:endParaRPr lang="en-GB" sz="4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174344"/>
            <a:ext cx="8229600" cy="1252728"/>
          </a:xfrm>
        </p:spPr>
        <p:txBody>
          <a:bodyPr>
            <a:normAutofit/>
          </a:bodyPr>
          <a:lstStyle/>
          <a:p>
            <a:r>
              <a:rPr lang="en-US" sz="5400" b="1" dirty="0"/>
              <a:t>Question 14:</a:t>
            </a:r>
            <a:endParaRPr lang="en-GB" sz="5400" b="1" dirty="0"/>
          </a:p>
        </p:txBody>
      </p:sp>
      <p:pic>
        <p:nvPicPr>
          <p:cNvPr id="4" name="Picture 2" descr="C:\Users\Sarah\Documents\Sean's New Stuff\Clixby Active Pro Sports\Logo stuff\400dpi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1549580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C:\Users\Sarah\AppData\Local\Microsoft\Windows\INetCache\IE\JWCJ9VPV\Gold-Medal-Free-Download-PNG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653136"/>
            <a:ext cx="1573535" cy="193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060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What sport is </a:t>
            </a:r>
            <a:r>
              <a:rPr lang="en-US" sz="4000" dirty="0" err="1"/>
              <a:t>Usian</a:t>
            </a:r>
            <a:r>
              <a:rPr lang="en-US" sz="4000" dirty="0"/>
              <a:t> Bolt associated with?</a:t>
            </a:r>
            <a:endParaRPr lang="en-GB" sz="4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174344"/>
            <a:ext cx="8229600" cy="1252728"/>
          </a:xfrm>
        </p:spPr>
        <p:txBody>
          <a:bodyPr>
            <a:normAutofit/>
          </a:bodyPr>
          <a:lstStyle/>
          <a:p>
            <a:r>
              <a:rPr lang="en-US" sz="5400" b="1" dirty="0"/>
              <a:t>Question 15:</a:t>
            </a:r>
            <a:endParaRPr lang="en-GB" sz="5400" b="1" dirty="0"/>
          </a:p>
        </p:txBody>
      </p:sp>
      <p:pic>
        <p:nvPicPr>
          <p:cNvPr id="4" name="Picture 2" descr="C:\Users\Sarah\Documents\Sean's New Stuff\Clixby Active Pro Sports\Logo stuff\400dpi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1549580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://www.koimano.com/public/base/allegati/usain-bolt.jpg">
            <a:extLst>
              <a:ext uri="{FF2B5EF4-FFF2-40B4-BE49-F238E27FC236}">
                <a16:creationId xmlns:a16="http://schemas.microsoft.com/office/drawing/2014/main" id="{AF39D44B-2F92-4E9B-AB19-4D0C7680B6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48521" y="3715569"/>
            <a:ext cx="3214126" cy="24105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060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Andy Murray is a champion in which sport?</a:t>
            </a:r>
            <a:endParaRPr lang="en-GB" sz="4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174344"/>
            <a:ext cx="8229600" cy="1252728"/>
          </a:xfrm>
        </p:spPr>
        <p:txBody>
          <a:bodyPr>
            <a:normAutofit/>
          </a:bodyPr>
          <a:lstStyle/>
          <a:p>
            <a:r>
              <a:rPr lang="en-US" sz="5400" b="1" dirty="0"/>
              <a:t>Question 16:</a:t>
            </a:r>
            <a:endParaRPr lang="en-GB" sz="5400" b="1" dirty="0"/>
          </a:p>
        </p:txBody>
      </p:sp>
      <p:pic>
        <p:nvPicPr>
          <p:cNvPr id="4" name="Picture 2" descr="C:\Users\Sarah\Documents\Sean's New Stuff\Clixby Active Pro Sports\Logo stuff\400dpi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1549580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C:\Users\Sarah\AppData\Local\Microsoft\Windows\INetCache\IE\9HV1Q3LQ\Man-With-Question-04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645024"/>
            <a:ext cx="2636912" cy="263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060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Which </a:t>
            </a:r>
            <a:r>
              <a:rPr lang="en-US" sz="4000" dirty="0" err="1"/>
              <a:t>colours</a:t>
            </a:r>
            <a:r>
              <a:rPr lang="en-US" sz="4000" dirty="0"/>
              <a:t> are on a chessboard?</a:t>
            </a:r>
            <a:endParaRPr lang="en-GB" sz="4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174344"/>
            <a:ext cx="8229600" cy="1252728"/>
          </a:xfrm>
        </p:spPr>
        <p:txBody>
          <a:bodyPr>
            <a:normAutofit/>
          </a:bodyPr>
          <a:lstStyle/>
          <a:p>
            <a:r>
              <a:rPr lang="en-US" sz="5400" b="1" dirty="0"/>
              <a:t>Question 17:</a:t>
            </a:r>
            <a:endParaRPr lang="en-GB" sz="5400" b="1" dirty="0"/>
          </a:p>
        </p:txBody>
      </p:sp>
      <p:pic>
        <p:nvPicPr>
          <p:cNvPr id="4" name="Picture 2" descr="C:\Users\Sarah\Documents\Sean's New Stuff\Clixby Active Pro Sports\Logo stuff\400dpi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1549580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Sarah\AppData\Local\Microsoft\Windows\INetCache\IE\JWCJ9VPV\question[1].jpg">
            <a:extLst>
              <a:ext uri="{FF2B5EF4-FFF2-40B4-BE49-F238E27FC236}">
                <a16:creationId xmlns:a16="http://schemas.microsoft.com/office/drawing/2014/main" id="{3A29FE83-B24C-47D2-8908-E0CDA8C94B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6773" y="4221088"/>
            <a:ext cx="2053084" cy="2053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060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What do teams pull in a game of tug of war?</a:t>
            </a:r>
            <a:endParaRPr lang="en-GB" sz="4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174344"/>
            <a:ext cx="8229600" cy="1252728"/>
          </a:xfrm>
        </p:spPr>
        <p:txBody>
          <a:bodyPr>
            <a:normAutofit/>
          </a:bodyPr>
          <a:lstStyle/>
          <a:p>
            <a:r>
              <a:rPr lang="en-US" sz="5400" b="1" dirty="0"/>
              <a:t>Question 18:</a:t>
            </a:r>
            <a:endParaRPr lang="en-GB" sz="5400" b="1" dirty="0"/>
          </a:p>
        </p:txBody>
      </p:sp>
      <p:pic>
        <p:nvPicPr>
          <p:cNvPr id="4" name="Picture 2" descr="C:\Users\Sarah\Documents\Sean's New Stuff\Clixby Active Pro Sports\Logo stuff\400dpi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1549580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C:\Users\Sarah\AppData\Local\Microsoft\Windows\INetCache\IE\FW9GN159\Question-mark1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802" y="3573016"/>
            <a:ext cx="1576387" cy="2465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8213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How many players are there in a professional football team?</a:t>
            </a:r>
            <a:endParaRPr lang="en-GB" sz="4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/>
              <a:t>Question 1:</a:t>
            </a:r>
            <a:endParaRPr lang="en-GB" sz="5400" b="1" dirty="0"/>
          </a:p>
        </p:txBody>
      </p:sp>
      <p:pic>
        <p:nvPicPr>
          <p:cNvPr id="4" name="Picture 2" descr="C:\Users\Sarah\Documents\Sean's New Stuff\Clixby Active Pro Sports\Logo stuff\400dpi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1549580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Soccer ball in goal">
            <a:extLst>
              <a:ext uri="{FF2B5EF4-FFF2-40B4-BE49-F238E27FC236}">
                <a16:creationId xmlns:a16="http://schemas.microsoft.com/office/drawing/2014/main" id="{A7AC03F7-7FBA-4A98-AA3E-4F3DF2F698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4293096"/>
            <a:ext cx="2627309" cy="1751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561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What </a:t>
            </a:r>
            <a:r>
              <a:rPr lang="en-US" sz="4000" dirty="0" err="1"/>
              <a:t>colour</a:t>
            </a:r>
            <a:r>
              <a:rPr lang="en-US" sz="4000" dirty="0"/>
              <a:t> balls are worth one point in a game of snooker?</a:t>
            </a:r>
            <a:endParaRPr lang="en-GB" sz="4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174344"/>
            <a:ext cx="8229600" cy="1252728"/>
          </a:xfrm>
        </p:spPr>
        <p:txBody>
          <a:bodyPr>
            <a:normAutofit/>
          </a:bodyPr>
          <a:lstStyle/>
          <a:p>
            <a:r>
              <a:rPr lang="en-US" sz="5400" b="1" dirty="0"/>
              <a:t>Question 19:</a:t>
            </a:r>
            <a:endParaRPr lang="en-GB" sz="5400" b="1" dirty="0"/>
          </a:p>
        </p:txBody>
      </p:sp>
      <p:pic>
        <p:nvPicPr>
          <p:cNvPr id="4" name="Picture 2" descr="C:\Users\Sarah\Documents\Sean's New Stuff\Clixby Active Pro Sports\Logo stuff\400dpi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1549580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C:\Users\Sarah\AppData\Local\Microsoft\Windows\INetCache\IE\JWCJ9VPV\480px--Snooker_break.ogv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293096"/>
            <a:ext cx="2520280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8213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How many vertical wooden stumps make up a cricket wicket?</a:t>
            </a:r>
            <a:endParaRPr lang="en-GB" sz="4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174344"/>
            <a:ext cx="8229600" cy="1252728"/>
          </a:xfrm>
        </p:spPr>
        <p:txBody>
          <a:bodyPr>
            <a:normAutofit/>
          </a:bodyPr>
          <a:lstStyle/>
          <a:p>
            <a:r>
              <a:rPr lang="en-US" sz="5400" b="1" dirty="0"/>
              <a:t>Question 20:</a:t>
            </a:r>
            <a:endParaRPr lang="en-GB" sz="5400" b="1" dirty="0"/>
          </a:p>
        </p:txBody>
      </p:sp>
      <p:pic>
        <p:nvPicPr>
          <p:cNvPr id="4" name="Picture 2" descr="C:\Users\Sarah\Documents\Sean's New Stuff\Clixby Active Pro Sports\Logo stuff\400dpi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1549580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C:\Users\Sarah\AppData\Local\Microsoft\Windows\INetCache\IE\9HV1Q3LQ\2015_CWC_I_v_UAE_02-28_Kohli_(03)_(cropped)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205050"/>
            <a:ext cx="2088232" cy="2214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8213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What sport uses this equipment?</a:t>
            </a:r>
            <a:endParaRPr lang="en-GB" sz="4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174344"/>
            <a:ext cx="8229600" cy="1252728"/>
          </a:xfrm>
        </p:spPr>
        <p:txBody>
          <a:bodyPr>
            <a:normAutofit/>
          </a:bodyPr>
          <a:lstStyle/>
          <a:p>
            <a:r>
              <a:rPr lang="en-US" sz="5400" b="1" dirty="0"/>
              <a:t>Question 21:</a:t>
            </a:r>
            <a:endParaRPr lang="en-GB" sz="5400" b="1" dirty="0"/>
          </a:p>
        </p:txBody>
      </p:sp>
      <p:pic>
        <p:nvPicPr>
          <p:cNvPr id="4" name="Picture 2" descr="C:\Users\Sarah\Documents\Sean's New Stuff\Clixby Active Pro Sports\Logo stuff\400dpi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1549580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C:\Users\Sarah\AppData\Local\Microsoft\Windows\INetCache\IE\JWCJ9VPV\badminton-1428046_960_720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005064"/>
            <a:ext cx="2736304" cy="1824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8213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What name is given to the spear like object thrown in athletics at the Olympics?</a:t>
            </a:r>
            <a:endParaRPr lang="en-GB" sz="4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174344"/>
            <a:ext cx="8229600" cy="1252728"/>
          </a:xfrm>
        </p:spPr>
        <p:txBody>
          <a:bodyPr>
            <a:normAutofit/>
          </a:bodyPr>
          <a:lstStyle/>
          <a:p>
            <a:r>
              <a:rPr lang="en-US" sz="5400" b="1" dirty="0"/>
              <a:t>Question 22:</a:t>
            </a:r>
            <a:endParaRPr lang="en-GB" sz="5400" b="1" dirty="0"/>
          </a:p>
        </p:txBody>
      </p:sp>
      <p:pic>
        <p:nvPicPr>
          <p:cNvPr id="4" name="Picture 2" descr="C:\Users\Sarah\Documents\Sean's New Stuff\Clixby Active Pro Sports\Logo stuff\400dpi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1549580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4" name="Picture 2" descr="C:\Users\Sarah\AppData\Local\Microsoft\Windows\INetCache\IE\9HV1Q3LQ\question-mark-guy-green1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183" y="4005064"/>
            <a:ext cx="2032124" cy="2550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8213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Which Country invented baseball?</a:t>
            </a:r>
            <a:endParaRPr lang="en-GB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174344"/>
            <a:ext cx="8229600" cy="1252728"/>
          </a:xfrm>
        </p:spPr>
        <p:txBody>
          <a:bodyPr>
            <a:normAutofit/>
          </a:bodyPr>
          <a:lstStyle/>
          <a:p>
            <a:r>
              <a:rPr lang="en-US" sz="5400" b="1" dirty="0"/>
              <a:t>Question 23:</a:t>
            </a:r>
            <a:endParaRPr lang="en-GB" sz="5400" b="1" dirty="0"/>
          </a:p>
        </p:txBody>
      </p:sp>
      <p:pic>
        <p:nvPicPr>
          <p:cNvPr id="4" name="Picture 2" descr="C:\Users\Sarah\Documents\Sean's New Stuff\Clixby Active Pro Sports\Logo stuff\400dpi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1549580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baseball clipart">
            <a:extLst>
              <a:ext uri="{FF2B5EF4-FFF2-40B4-BE49-F238E27FC236}">
                <a16:creationId xmlns:a16="http://schemas.microsoft.com/office/drawing/2014/main" id="{B7241B44-31CA-48B4-8084-E18C8D2ED7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429000"/>
            <a:ext cx="2466975" cy="269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8213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Which football team are also called The Gunners?</a:t>
            </a:r>
            <a:endParaRPr lang="en-GB" sz="4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174344"/>
            <a:ext cx="8229600" cy="1252728"/>
          </a:xfrm>
        </p:spPr>
        <p:txBody>
          <a:bodyPr>
            <a:normAutofit/>
          </a:bodyPr>
          <a:lstStyle/>
          <a:p>
            <a:r>
              <a:rPr lang="en-US" sz="5400" b="1" dirty="0"/>
              <a:t>Question 24:</a:t>
            </a:r>
            <a:endParaRPr lang="en-GB" sz="5400" b="1" dirty="0"/>
          </a:p>
        </p:txBody>
      </p:sp>
      <p:pic>
        <p:nvPicPr>
          <p:cNvPr id="4" name="Picture 2" descr="C:\Users\Sarah\Documents\Sean's New Stuff\Clixby Active Pro Sports\Logo stuff\400dpi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1549580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2" name="Picture 2" descr="C:\Users\Sarah\AppData\Local\Microsoft\Windows\INetCache\IE\9HV1Q3LQ\2015-05-31-15.07.24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149080"/>
            <a:ext cx="2556096" cy="1703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60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What sport is being played here?</a:t>
            </a:r>
            <a:endParaRPr lang="en-GB" sz="4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174344"/>
            <a:ext cx="8229600" cy="1252728"/>
          </a:xfrm>
        </p:spPr>
        <p:txBody>
          <a:bodyPr>
            <a:normAutofit/>
          </a:bodyPr>
          <a:lstStyle/>
          <a:p>
            <a:r>
              <a:rPr lang="en-US" sz="5400" b="1" dirty="0"/>
              <a:t>Question 25:</a:t>
            </a:r>
            <a:endParaRPr lang="en-GB" sz="5400" b="1" dirty="0"/>
          </a:p>
        </p:txBody>
      </p:sp>
      <p:pic>
        <p:nvPicPr>
          <p:cNvPr id="4" name="Picture 2" descr="C:\Users\Sarah\Documents\Sean's New Stuff\Clixby Active Pro Sports\Logo stuff\400dpi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1549580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6" name="Picture 2" descr="C:\Users\Sarah\AppData\Local\Microsoft\Windows\INetCache\IE\JWCJ9VPV\two-men-playing-rugby-3693205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500669"/>
            <a:ext cx="4032448" cy="2688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60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What sport is being played here?</a:t>
            </a:r>
            <a:endParaRPr lang="en-GB" sz="4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174344"/>
            <a:ext cx="8229600" cy="1252728"/>
          </a:xfrm>
        </p:spPr>
        <p:txBody>
          <a:bodyPr>
            <a:normAutofit/>
          </a:bodyPr>
          <a:lstStyle/>
          <a:p>
            <a:r>
              <a:rPr lang="en-US" sz="5400" b="1" dirty="0"/>
              <a:t>Question 26:</a:t>
            </a:r>
            <a:endParaRPr lang="en-GB" sz="5400" b="1" dirty="0"/>
          </a:p>
        </p:txBody>
      </p:sp>
      <p:pic>
        <p:nvPicPr>
          <p:cNvPr id="4" name="Picture 2" descr="C:\Users\Sarah\Documents\Sean's New Stuff\Clixby Active Pro Sports\Logo stuff\400dpi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1549580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Image result for tennis">
            <a:extLst>
              <a:ext uri="{FF2B5EF4-FFF2-40B4-BE49-F238E27FC236}">
                <a16:creationId xmlns:a16="http://schemas.microsoft.com/office/drawing/2014/main" id="{DFE452BA-FFB5-4859-8621-8BF056AB45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461618"/>
            <a:ext cx="3960440" cy="3117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60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In which sport can you get ‘a hole in one’?</a:t>
            </a:r>
            <a:endParaRPr lang="en-GB" sz="4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174344"/>
            <a:ext cx="8229600" cy="1252728"/>
          </a:xfrm>
        </p:spPr>
        <p:txBody>
          <a:bodyPr>
            <a:normAutofit/>
          </a:bodyPr>
          <a:lstStyle/>
          <a:p>
            <a:r>
              <a:rPr lang="en-US" sz="5400" b="1" dirty="0"/>
              <a:t>Question 27:</a:t>
            </a:r>
            <a:endParaRPr lang="en-GB" sz="5400" b="1" dirty="0"/>
          </a:p>
        </p:txBody>
      </p:sp>
      <p:pic>
        <p:nvPicPr>
          <p:cNvPr id="4" name="Picture 2" descr="C:\Users\Sarah\Documents\Sean's New Stuff\Clixby Active Pro Sports\Logo stuff\400dpi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1549580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4" name="Picture 2" descr="C:\Users\Sarah\AppData\Local\Microsoft\Windows\INetCache\IE\JWCJ9VPV\1024px-Circle-question-red.svg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717032"/>
            <a:ext cx="2636912" cy="263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60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Which sport is also known as ping pong?</a:t>
            </a:r>
            <a:endParaRPr lang="en-GB" sz="4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174344"/>
            <a:ext cx="8229600" cy="1252728"/>
          </a:xfrm>
        </p:spPr>
        <p:txBody>
          <a:bodyPr>
            <a:normAutofit/>
          </a:bodyPr>
          <a:lstStyle/>
          <a:p>
            <a:r>
              <a:rPr lang="en-US" sz="5400" b="1" dirty="0"/>
              <a:t>Question 28:</a:t>
            </a:r>
            <a:endParaRPr lang="en-GB" sz="5400" b="1" dirty="0"/>
          </a:p>
        </p:txBody>
      </p:sp>
      <p:pic>
        <p:nvPicPr>
          <p:cNvPr id="4" name="Picture 2" descr="C:\Users\Sarah\Documents\Sean's New Stuff\Clixby Active Pro Sports\Logo stuff\400dpi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1549580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698" name="Picture 2" descr="C:\Users\Sarah\AppData\Local\Microsoft\Windows\INetCache\IE\9HV1Q3LQ\om-question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645024"/>
            <a:ext cx="1909549" cy="2423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60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Which wizarding sport played on broomsticks does Harry Potter play?</a:t>
            </a:r>
            <a:endParaRPr lang="en-GB" sz="4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/>
              <a:t>Question 2:</a:t>
            </a:r>
            <a:endParaRPr lang="en-GB" sz="5400" b="1" dirty="0"/>
          </a:p>
        </p:txBody>
      </p:sp>
      <p:pic>
        <p:nvPicPr>
          <p:cNvPr id="4" name="Picture 2" descr="C:\Users\Sarah\Documents\Sean's New Stuff\Clixby Active Pro Sports\Logo stuff\400dpi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1549580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Sarah\AppData\Local\Microsoft\Windows\INetCache\IE\9HV1Q3LQ\31g7HQsgfsL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581128"/>
            <a:ext cx="2525266" cy="1691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8208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In which athletics event do you jump into a sand pit?</a:t>
            </a:r>
            <a:endParaRPr lang="en-GB" sz="4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174344"/>
            <a:ext cx="8229600" cy="1252728"/>
          </a:xfrm>
        </p:spPr>
        <p:txBody>
          <a:bodyPr>
            <a:normAutofit/>
          </a:bodyPr>
          <a:lstStyle/>
          <a:p>
            <a:r>
              <a:rPr lang="en-US" sz="5400" b="1" dirty="0"/>
              <a:t>Question 29:</a:t>
            </a:r>
            <a:endParaRPr lang="en-GB" sz="5400" b="1" dirty="0"/>
          </a:p>
        </p:txBody>
      </p:sp>
      <p:pic>
        <p:nvPicPr>
          <p:cNvPr id="4" name="Picture 2" descr="C:\Users\Sarah\Documents\Sean's New Stuff\Clixby Active Pro Sports\Logo stuff\400dpi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1549580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2" name="Picture 2" descr="C:\Users\Sarah\AppData\Local\Microsoft\Windows\INetCache\IE\FHG32K0R\question-mark-1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221088"/>
            <a:ext cx="1777380" cy="1777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60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What sport is being played here?</a:t>
            </a:r>
            <a:endParaRPr lang="en-GB" sz="4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174344"/>
            <a:ext cx="8229600" cy="1252728"/>
          </a:xfrm>
        </p:spPr>
        <p:txBody>
          <a:bodyPr>
            <a:normAutofit/>
          </a:bodyPr>
          <a:lstStyle/>
          <a:p>
            <a:r>
              <a:rPr lang="en-US" sz="5400" b="1" dirty="0"/>
              <a:t>Question 30:</a:t>
            </a:r>
            <a:endParaRPr lang="en-GB" sz="5400" b="1" dirty="0"/>
          </a:p>
        </p:txBody>
      </p:sp>
      <p:pic>
        <p:nvPicPr>
          <p:cNvPr id="4" name="Picture 2" descr="C:\Users\Sarah\Documents\Sean's New Stuff\Clixby Active Pro Sports\Logo stuff\400dpi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1549580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mage result for netball">
            <a:extLst>
              <a:ext uri="{FF2B5EF4-FFF2-40B4-BE49-F238E27FC236}">
                <a16:creationId xmlns:a16="http://schemas.microsoft.com/office/drawing/2014/main" id="{480C139B-C526-4685-B0C8-AFF99AB41D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410637"/>
            <a:ext cx="4032448" cy="3289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60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99592" y="1844824"/>
            <a:ext cx="7408333" cy="4824536"/>
          </a:xfrm>
        </p:spPr>
        <p:txBody>
          <a:bodyPr>
            <a:normAutofit/>
          </a:bodyPr>
          <a:lstStyle/>
          <a:p>
            <a:pPr marL="742950" indent="-742950">
              <a:buAutoNum type="arabicPeriod"/>
            </a:pPr>
            <a:r>
              <a:rPr lang="en-US" dirty="0"/>
              <a:t>11</a:t>
            </a:r>
          </a:p>
          <a:p>
            <a:pPr marL="742950" indent="-742950">
              <a:buAutoNum type="arabicPeriod"/>
            </a:pPr>
            <a:r>
              <a:rPr lang="en-US" dirty="0" err="1"/>
              <a:t>Quiditch</a:t>
            </a:r>
            <a:endParaRPr lang="en-US" dirty="0"/>
          </a:p>
          <a:p>
            <a:pPr marL="742950" indent="-742950">
              <a:buAutoNum type="arabicPeriod"/>
            </a:pPr>
            <a:r>
              <a:rPr lang="en-US" dirty="0"/>
              <a:t>Golf</a:t>
            </a:r>
          </a:p>
          <a:p>
            <a:pPr marL="742950" indent="-742950">
              <a:buAutoNum type="arabicPeriod"/>
            </a:pPr>
            <a:r>
              <a:rPr lang="en-US" dirty="0"/>
              <a:t>Argentina</a:t>
            </a:r>
          </a:p>
          <a:p>
            <a:pPr marL="742950" indent="-742950">
              <a:buAutoNum type="arabicPeriod"/>
            </a:pPr>
            <a:r>
              <a:rPr lang="en-US" dirty="0"/>
              <a:t>Five</a:t>
            </a:r>
          </a:p>
          <a:p>
            <a:pPr marL="742950" indent="-742950">
              <a:buAutoNum type="arabicPeriod"/>
            </a:pPr>
            <a:r>
              <a:rPr lang="en-US" dirty="0"/>
              <a:t>Basketball</a:t>
            </a:r>
          </a:p>
          <a:p>
            <a:pPr marL="742950" indent="-742950">
              <a:buAutoNum type="arabicPeriod"/>
            </a:pPr>
            <a:r>
              <a:rPr lang="en-US" dirty="0"/>
              <a:t>Butterfly</a:t>
            </a:r>
          </a:p>
          <a:p>
            <a:pPr marL="742950" indent="-742950">
              <a:buAutoNum type="arabicPeriod"/>
            </a:pPr>
            <a:r>
              <a:rPr lang="en-US" dirty="0"/>
              <a:t>Athletics</a:t>
            </a:r>
          </a:p>
          <a:p>
            <a:pPr marL="742950" indent="-742950">
              <a:buAutoNum type="arabicPeriod"/>
            </a:pPr>
            <a:r>
              <a:rPr lang="en-US" dirty="0"/>
              <a:t>Ice Hockey</a:t>
            </a:r>
          </a:p>
          <a:p>
            <a:pPr marL="742950" indent="-742950">
              <a:buAutoNum type="arabicPeriod"/>
            </a:pPr>
            <a:r>
              <a:rPr lang="en-US" dirty="0"/>
              <a:t>Golf</a:t>
            </a:r>
          </a:p>
          <a:p>
            <a:pPr marL="742950" indent="-742950">
              <a:buAutoNum type="arabicPeriod"/>
            </a:pP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174344"/>
            <a:ext cx="8229600" cy="1252728"/>
          </a:xfrm>
        </p:spPr>
        <p:txBody>
          <a:bodyPr>
            <a:normAutofit/>
          </a:bodyPr>
          <a:lstStyle/>
          <a:p>
            <a:r>
              <a:rPr lang="en-US" sz="5400" b="1" dirty="0"/>
              <a:t>ANSWERS:</a:t>
            </a:r>
            <a:endParaRPr lang="en-GB" sz="5400" b="1" dirty="0"/>
          </a:p>
        </p:txBody>
      </p:sp>
      <p:pic>
        <p:nvPicPr>
          <p:cNvPr id="4" name="Picture 2" descr="C:\Users\Sarah\Documents\Sean's New Stuff\Clixby Active Pro Sports\Logo stuff\400dpi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1549580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0" name="Picture 2" descr="C:\Users\Sarah\AppData\Local\Microsoft\Windows\INetCache\IE\9HV1Q3LQ\time-for-answers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068960"/>
            <a:ext cx="3740523" cy="2267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60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99592" y="1844824"/>
            <a:ext cx="7408333" cy="48245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11. Cricket</a:t>
            </a:r>
          </a:p>
          <a:p>
            <a:pPr marL="0" indent="0">
              <a:buNone/>
            </a:pPr>
            <a:r>
              <a:rPr lang="en-US" dirty="0"/>
              <a:t>12. Three</a:t>
            </a:r>
          </a:p>
          <a:p>
            <a:pPr marL="0" indent="0">
              <a:buNone/>
            </a:pPr>
            <a:r>
              <a:rPr lang="en-US" dirty="0"/>
              <a:t>13. Old Trafford</a:t>
            </a:r>
          </a:p>
          <a:p>
            <a:pPr marL="0" indent="0">
              <a:buNone/>
            </a:pPr>
            <a:r>
              <a:rPr lang="en-US" dirty="0"/>
              <a:t>14. Silver (2</a:t>
            </a:r>
            <a:r>
              <a:rPr lang="en-US" baseline="30000" dirty="0"/>
              <a:t>nd</a:t>
            </a:r>
            <a:r>
              <a:rPr lang="en-US" dirty="0"/>
              <a:t>) and Bronze (3</a:t>
            </a:r>
            <a:r>
              <a:rPr lang="en-US" baseline="30000" dirty="0"/>
              <a:t>rd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15. Athletics</a:t>
            </a:r>
          </a:p>
          <a:p>
            <a:pPr marL="0" indent="0">
              <a:buNone/>
            </a:pPr>
            <a:r>
              <a:rPr lang="en-US" dirty="0"/>
              <a:t>16. Tennis </a:t>
            </a:r>
          </a:p>
          <a:p>
            <a:pPr marL="0" indent="0">
              <a:buNone/>
            </a:pPr>
            <a:r>
              <a:rPr lang="en-US" dirty="0"/>
              <a:t>17. Black &amp; White</a:t>
            </a:r>
          </a:p>
          <a:p>
            <a:pPr marL="0" indent="0">
              <a:buNone/>
            </a:pPr>
            <a:r>
              <a:rPr lang="en-US" dirty="0"/>
              <a:t>18. A long rope</a:t>
            </a:r>
          </a:p>
          <a:p>
            <a:pPr marL="0" indent="0">
              <a:buNone/>
            </a:pPr>
            <a:r>
              <a:rPr lang="en-US" dirty="0"/>
              <a:t>19. Red balls</a:t>
            </a:r>
          </a:p>
          <a:p>
            <a:pPr marL="0" indent="0">
              <a:buNone/>
            </a:pPr>
            <a:r>
              <a:rPr lang="en-US" dirty="0"/>
              <a:t>20. Three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174344"/>
            <a:ext cx="8229600" cy="1252728"/>
          </a:xfrm>
        </p:spPr>
        <p:txBody>
          <a:bodyPr>
            <a:normAutofit/>
          </a:bodyPr>
          <a:lstStyle/>
          <a:p>
            <a:r>
              <a:rPr lang="en-US" sz="5400" b="1" dirty="0"/>
              <a:t>ANSWERS:</a:t>
            </a:r>
            <a:endParaRPr lang="en-GB" sz="5400" b="1" dirty="0"/>
          </a:p>
        </p:txBody>
      </p:sp>
      <p:pic>
        <p:nvPicPr>
          <p:cNvPr id="4" name="Picture 2" descr="C:\Users\Sarah\Documents\Sean's New Stuff\Clixby Active Pro Sports\Logo stuff\400dpi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1549580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4" name="Picture 2" descr="C:\Users\Sarah\AppData\Local\Microsoft\Windows\INetCache\IE\FW9GN159\answers_stamp_in_red_by_effelenn-dara4cy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140968"/>
            <a:ext cx="3923279" cy="2177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1519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99592" y="1844824"/>
            <a:ext cx="7408333" cy="48245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21. Badminton</a:t>
            </a:r>
          </a:p>
          <a:p>
            <a:pPr marL="0" indent="0">
              <a:buNone/>
            </a:pPr>
            <a:r>
              <a:rPr lang="en-US" dirty="0"/>
              <a:t>22. Javelin</a:t>
            </a:r>
          </a:p>
          <a:p>
            <a:pPr marL="0" indent="0">
              <a:buNone/>
            </a:pPr>
            <a:r>
              <a:rPr lang="en-US" dirty="0"/>
              <a:t>23. USA</a:t>
            </a:r>
          </a:p>
          <a:p>
            <a:pPr marL="0" indent="0">
              <a:buNone/>
            </a:pPr>
            <a:r>
              <a:rPr lang="en-US" dirty="0"/>
              <a:t>24. Arsenal</a:t>
            </a:r>
          </a:p>
          <a:p>
            <a:pPr marL="457200" indent="-457200">
              <a:buAutoNum type="arabicPeriod" startAt="25"/>
            </a:pPr>
            <a:r>
              <a:rPr lang="en-US" dirty="0"/>
              <a:t>Rugby</a:t>
            </a:r>
          </a:p>
          <a:p>
            <a:pPr marL="457200" indent="-457200">
              <a:buAutoNum type="arabicPeriod" startAt="25"/>
            </a:pPr>
            <a:r>
              <a:rPr lang="en-US" dirty="0"/>
              <a:t>Tennis</a:t>
            </a:r>
          </a:p>
          <a:p>
            <a:pPr marL="457200" indent="-457200">
              <a:buAutoNum type="arabicPeriod" startAt="25"/>
            </a:pPr>
            <a:r>
              <a:rPr lang="en-US" dirty="0"/>
              <a:t>Golf</a:t>
            </a:r>
          </a:p>
          <a:p>
            <a:pPr marL="457200" indent="-457200">
              <a:buAutoNum type="arabicPeriod" startAt="25"/>
            </a:pPr>
            <a:r>
              <a:rPr lang="en-US" dirty="0"/>
              <a:t>Table Tennis</a:t>
            </a:r>
          </a:p>
          <a:p>
            <a:pPr marL="457200" indent="-457200">
              <a:buAutoNum type="arabicPeriod" startAt="25"/>
            </a:pPr>
            <a:r>
              <a:rPr lang="en-US" dirty="0"/>
              <a:t>Long Jump</a:t>
            </a:r>
          </a:p>
          <a:p>
            <a:pPr marL="457200" indent="-457200">
              <a:buAutoNum type="arabicPeriod" startAt="25"/>
            </a:pPr>
            <a:r>
              <a:rPr lang="en-US" dirty="0"/>
              <a:t>Netball</a:t>
            </a:r>
          </a:p>
          <a:p>
            <a:pPr marL="457200" indent="-457200">
              <a:buAutoNum type="arabicPeriod" startAt="25"/>
            </a:pPr>
            <a:endParaRPr lang="en-US" dirty="0"/>
          </a:p>
          <a:p>
            <a:pPr marL="457200" indent="-457200">
              <a:buAutoNum type="arabicPeriod" startAt="25"/>
            </a:pPr>
            <a:endParaRPr lang="en-US" dirty="0"/>
          </a:p>
          <a:p>
            <a:pPr marL="457200" indent="-457200">
              <a:buAutoNum type="arabicPeriod" startAt="25"/>
            </a:pPr>
            <a:endParaRPr lang="en-US" dirty="0"/>
          </a:p>
          <a:p>
            <a:pPr marL="457200" indent="-457200">
              <a:buAutoNum type="arabicPeriod" startAt="25"/>
            </a:pP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174344"/>
            <a:ext cx="8229600" cy="1252728"/>
          </a:xfrm>
        </p:spPr>
        <p:txBody>
          <a:bodyPr>
            <a:normAutofit/>
          </a:bodyPr>
          <a:lstStyle/>
          <a:p>
            <a:r>
              <a:rPr lang="en-US" sz="5400" b="1" dirty="0"/>
              <a:t>ANSWERS:</a:t>
            </a:r>
            <a:endParaRPr lang="en-GB" sz="5400" b="1" dirty="0"/>
          </a:p>
        </p:txBody>
      </p:sp>
      <p:pic>
        <p:nvPicPr>
          <p:cNvPr id="4" name="Picture 2" descr="C:\Users\Sarah\Documents\Sean's New Stuff\Clixby Active Pro Sports\Logo stuff\400dpi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1549580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18" name="Picture 2" descr="C:\Users\Sarah\AppData\Local\Microsoft\Windows\INetCache\IE\9HV1Q3LQ\answers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509120"/>
            <a:ext cx="3377952" cy="1964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3090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99592" y="2564904"/>
            <a:ext cx="7408333" cy="41044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How many correct answers did you achieve?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maximum score is 31.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Work out your percentage:</a:t>
            </a:r>
          </a:p>
          <a:p>
            <a:pPr marL="0" indent="0">
              <a:buNone/>
            </a:pPr>
            <a:r>
              <a:rPr lang="en-US" dirty="0"/>
              <a:t>Score divided by 31 = ??%</a:t>
            </a:r>
          </a:p>
          <a:p>
            <a:pPr marL="0" indent="0">
              <a:buNone/>
            </a:pPr>
            <a:r>
              <a:rPr lang="en-US" dirty="0"/>
              <a:t>E.g. 20 / 31 = 65%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WELL DONE EVERYONE!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174344"/>
            <a:ext cx="8229600" cy="1252728"/>
          </a:xfrm>
        </p:spPr>
        <p:txBody>
          <a:bodyPr>
            <a:normAutofit/>
          </a:bodyPr>
          <a:lstStyle/>
          <a:p>
            <a:r>
              <a:rPr lang="en-US" sz="5400" b="1" dirty="0"/>
              <a:t>How did you do?</a:t>
            </a:r>
            <a:endParaRPr lang="en-GB" sz="5400" b="1" dirty="0"/>
          </a:p>
        </p:txBody>
      </p:sp>
      <p:pic>
        <p:nvPicPr>
          <p:cNvPr id="4" name="Picture 2" descr="C:\Users\Sarah\Documents\Sean's New Stuff\Clixby Active Pro Sports\Logo stuff\400dpi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1549580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2" name="Picture 2" descr="C:\Users\Sarah\AppData\Local\Microsoft\Windows\INetCache\IE\FHG32K0R\Score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2852936"/>
            <a:ext cx="1925325" cy="1891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3" name="Picture 3" descr="C:\Users\Sarah\AppData\Local\Microsoft\Windows\INetCache\IE\FHG32K0R\hands-clapping-clip-art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746574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3090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What sport is being played here?</a:t>
            </a:r>
            <a:endParaRPr lang="en-GB" sz="4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/>
              <a:t>Question 3:</a:t>
            </a:r>
            <a:endParaRPr lang="en-GB" sz="5400" b="1" dirty="0"/>
          </a:p>
        </p:txBody>
      </p:sp>
      <p:pic>
        <p:nvPicPr>
          <p:cNvPr id="4" name="Picture 2" descr="C:\Users\Sarah\Documents\Sean's New Stuff\Clixby Active Pro Sports\Logo stuff\400dpi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1549580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Sarah\AppData\Local\Microsoft\Windows\INetCache\IE\FW9GN159\golf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101427"/>
            <a:ext cx="2895010" cy="2316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8208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675467"/>
            <a:ext cx="7372341" cy="1545621"/>
          </a:xfrm>
        </p:spPr>
        <p:txBody>
          <a:bodyPr>
            <a:normAutofit/>
          </a:bodyPr>
          <a:lstStyle/>
          <a:p>
            <a:r>
              <a:rPr lang="en-US" sz="4000" dirty="0"/>
              <a:t>Which country does the footballer Lionel Messi play for?</a:t>
            </a:r>
            <a:endParaRPr lang="en-GB" sz="4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/>
              <a:t>Question 4:</a:t>
            </a:r>
            <a:endParaRPr lang="en-GB" sz="5400" b="1" dirty="0"/>
          </a:p>
        </p:txBody>
      </p:sp>
      <p:pic>
        <p:nvPicPr>
          <p:cNvPr id="4" name="Picture 2" descr="C:\Users\Sarah\Documents\Sean's New Stuff\Clixby Active Pro Sports\Logo stuff\400dpi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1549580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transparent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Sarah\AppData\Local\Microsoft\Windows\INetCache\IE\9HV1Q3LQ\1200px-Football_(soccer_ball).svg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077072"/>
            <a:ext cx="2147174" cy="2281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transparent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587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8208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How many rings are there on the Olympic flag?</a:t>
            </a:r>
            <a:endParaRPr lang="en-GB" sz="4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/>
              <a:t>Question 5:</a:t>
            </a:r>
            <a:endParaRPr lang="en-GB" sz="5400" b="1" dirty="0"/>
          </a:p>
        </p:txBody>
      </p:sp>
      <p:pic>
        <p:nvPicPr>
          <p:cNvPr id="4" name="Picture 2" descr="C:\Users\Sarah\Documents\Sean's New Stuff\Clixby Active Pro Sports\Logo stuff\400dpi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1549580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Sarah\AppData\Local\Microsoft\Windows\INetCache\IE\FW9GN159\question-mark-2110767_1920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409728"/>
            <a:ext cx="2808312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8756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Which sport is being played here?</a:t>
            </a:r>
            <a:endParaRPr lang="en-GB" sz="4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/>
              <a:t>Question 6:</a:t>
            </a:r>
            <a:endParaRPr lang="en-GB" sz="5400" b="1" dirty="0"/>
          </a:p>
        </p:txBody>
      </p:sp>
      <p:pic>
        <p:nvPicPr>
          <p:cNvPr id="4" name="Picture 2" descr="C:\Users\Sarah\Documents\Sean's New Stuff\Clixby Active Pro Sports\Logo stuff\400dpi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1549580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ts4.mm.bing.net/th?id=HN.608019309117374738&amp;pid=1.7">
            <a:extLst>
              <a:ext uri="{FF2B5EF4-FFF2-40B4-BE49-F238E27FC236}">
                <a16:creationId xmlns:a16="http://schemas.microsoft.com/office/drawing/2014/main" id="{EE84B8E5-27E0-42FA-923A-2379D1D525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3429000"/>
            <a:ext cx="2596845" cy="31388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08756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Which type of swimming stroke has the same name as a flying insect?</a:t>
            </a:r>
            <a:endParaRPr lang="en-GB" sz="4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/>
              <a:t>Question 7:</a:t>
            </a:r>
            <a:endParaRPr lang="en-GB" sz="5400" b="1" dirty="0"/>
          </a:p>
        </p:txBody>
      </p:sp>
      <p:pic>
        <p:nvPicPr>
          <p:cNvPr id="4" name="Picture 2" descr="C:\Users\Sarah\Documents\Sean's New Stuff\Clixby Active Pro Sports\Logo stuff\400dpi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1549580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C:\Users\Sarah\AppData\Local\Microsoft\Windows\INetCache\IE\JWCJ9VPV\swimming-821622_640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9722" y="4221088"/>
            <a:ext cx="2616289" cy="1745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8756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Is Mo Farah a champion at:</a:t>
            </a:r>
          </a:p>
          <a:p>
            <a:pPr lvl="1"/>
            <a:r>
              <a:rPr lang="en-US" sz="3200" dirty="0"/>
              <a:t>Athletics?</a:t>
            </a:r>
          </a:p>
          <a:p>
            <a:pPr lvl="1"/>
            <a:r>
              <a:rPr lang="en-US" sz="3200" dirty="0"/>
              <a:t>Football?</a:t>
            </a:r>
          </a:p>
          <a:p>
            <a:pPr lvl="1"/>
            <a:r>
              <a:rPr lang="en-US" sz="3200" dirty="0"/>
              <a:t>Swimming?</a:t>
            </a:r>
          </a:p>
          <a:p>
            <a:pPr lvl="1"/>
            <a:r>
              <a:rPr lang="en-US" sz="3200" dirty="0"/>
              <a:t>Or Tennis?</a:t>
            </a:r>
          </a:p>
          <a:p>
            <a:pPr lvl="1"/>
            <a:endParaRPr lang="en-GB" sz="3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/>
              <a:t>Question 8:</a:t>
            </a:r>
            <a:endParaRPr lang="en-GB" sz="5400" b="1" dirty="0"/>
          </a:p>
        </p:txBody>
      </p:sp>
      <p:pic>
        <p:nvPicPr>
          <p:cNvPr id="4" name="Picture 2" descr="C:\Users\Sarah\Documents\Sean's New Stuff\Clixby Active Pro Sports\Logo stuff\400dpi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1549580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C:\Users\Sarah\AppData\Local\Microsoft\Windows\INetCache\IE\FW9GN159\Running_icon_-_Noun_Project_17825.svg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212976"/>
            <a:ext cx="1484784" cy="1484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Program Files (x86)\Microsoft Office\MEDIA\CAGCAT10\j0299763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194" y="3324978"/>
            <a:ext cx="1302862" cy="1072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Sarah\AppData\Local\Microsoft\Windows\INetCache\IE\JWCJ9VPV\2018-09-04_Matthew-Bowers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744063"/>
            <a:ext cx="1657134" cy="1105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C:\Users\Sarah\AppData\Local\Microsoft\Windows\INetCache\IE\FW9GN159\Tennis-PNG-HD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4359" y="4688381"/>
            <a:ext cx="1736786" cy="1556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8756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98</TotalTime>
  <Words>531</Words>
  <Application>Microsoft Office PowerPoint</Application>
  <PresentationFormat>On-screen Show (4:3)</PresentationFormat>
  <Paragraphs>110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9" baseType="lpstr">
      <vt:lpstr>Arial</vt:lpstr>
      <vt:lpstr>Candara</vt:lpstr>
      <vt:lpstr>Symbol</vt:lpstr>
      <vt:lpstr>Waveform</vt:lpstr>
      <vt:lpstr>Sports Quiz</vt:lpstr>
      <vt:lpstr>Question 1:</vt:lpstr>
      <vt:lpstr>Question 2:</vt:lpstr>
      <vt:lpstr>Question 3:</vt:lpstr>
      <vt:lpstr>Question 4:</vt:lpstr>
      <vt:lpstr>Question 5:</vt:lpstr>
      <vt:lpstr>Question 6:</vt:lpstr>
      <vt:lpstr>Question 7:</vt:lpstr>
      <vt:lpstr>Question 8:</vt:lpstr>
      <vt:lpstr>Question 9:</vt:lpstr>
      <vt:lpstr>Question 10:</vt:lpstr>
      <vt:lpstr>Question 11:</vt:lpstr>
      <vt:lpstr>Question 12:</vt:lpstr>
      <vt:lpstr>Question 13:</vt:lpstr>
      <vt:lpstr>Question 14:</vt:lpstr>
      <vt:lpstr>Question 15:</vt:lpstr>
      <vt:lpstr>Question 16:</vt:lpstr>
      <vt:lpstr>Question 17:</vt:lpstr>
      <vt:lpstr>Question 18:</vt:lpstr>
      <vt:lpstr>Question 19:</vt:lpstr>
      <vt:lpstr>Question 20:</vt:lpstr>
      <vt:lpstr>Question 21:</vt:lpstr>
      <vt:lpstr>Question 22:</vt:lpstr>
      <vt:lpstr>Question 23:</vt:lpstr>
      <vt:lpstr>Question 24:</vt:lpstr>
      <vt:lpstr>Question 25:</vt:lpstr>
      <vt:lpstr>Question 26:</vt:lpstr>
      <vt:lpstr>Question 27:</vt:lpstr>
      <vt:lpstr>Question 28:</vt:lpstr>
      <vt:lpstr>Question 29:</vt:lpstr>
      <vt:lpstr>Question 30:</vt:lpstr>
      <vt:lpstr>ANSWERS:</vt:lpstr>
      <vt:lpstr>ANSWERS:</vt:lpstr>
      <vt:lpstr>ANSWERS:</vt:lpstr>
      <vt:lpstr>How did you do?</vt:lpstr>
    </vt:vector>
  </TitlesOfParts>
  <Company>FMA Process Engineering Ltd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Sports Quiz</dc:title>
  <dc:creator>Sarah Clixby</dc:creator>
  <cp:lastModifiedBy>Sean Clixby</cp:lastModifiedBy>
  <cp:revision>10</cp:revision>
  <dcterms:created xsi:type="dcterms:W3CDTF">2021-01-14T10:58:32Z</dcterms:created>
  <dcterms:modified xsi:type="dcterms:W3CDTF">2021-01-28T14:03:02Z</dcterms:modified>
</cp:coreProperties>
</file>